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embeddedFontLst>
    <p:embeddedFont>
      <p:font typeface="Arimo" panose="020B0604020202020204" charset="0"/>
      <p:regular r:id="rId15"/>
      <p:bold r:id="rId16"/>
      <p:italic r:id="rId17"/>
      <p:boldItalic r:id="rId18"/>
    </p:embeddedFont>
    <p:embeddedFont>
      <p:font typeface="Bell MT" panose="02020503060305020303" pitchFamily="18" charset="0"/>
      <p:regular r:id="rId19"/>
      <p:bold r:id="rId20"/>
      <p:italic r:id="rId21"/>
    </p:embeddedFont>
    <p:embeddedFont>
      <p:font typeface="Bodoni" panose="020B060402020202020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EB Garamond" panose="00000500000000000000"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21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22000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uoto" type="blank">
  <p:cSld name="BLANK">
    <p:spTree>
      <p:nvGrpSpPr>
        <p:cNvPr id="1" name="Shape 15"/>
        <p:cNvGrpSpPr/>
        <p:nvPr/>
      </p:nvGrpSpPr>
      <p:grpSpPr>
        <a:xfrm>
          <a:off x="0" y="0"/>
          <a:ext cx="0" cy="0"/>
          <a:chOff x="0" y="0"/>
          <a:chExt cx="0" cy="0"/>
        </a:xfrm>
      </p:grpSpPr>
      <p:pic>
        <p:nvPicPr>
          <p:cNvPr id="16" name="Google Shape;16;p2"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7" name="Google Shape;17;p2"/>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magine panoramica con didascalia">
  <p:cSld name="Immagine panoramica con didascalia">
    <p:spTree>
      <p:nvGrpSpPr>
        <p:cNvPr id="1" name="Shape 80"/>
        <p:cNvGrpSpPr/>
        <p:nvPr/>
      </p:nvGrpSpPr>
      <p:grpSpPr>
        <a:xfrm>
          <a:off x="0" y="0"/>
          <a:ext cx="0" cy="0"/>
          <a:chOff x="0" y="0"/>
          <a:chExt cx="0" cy="0"/>
        </a:xfrm>
      </p:grpSpPr>
      <p:pic>
        <p:nvPicPr>
          <p:cNvPr id="81" name="Google Shape;81;p11" descr="Celestia-R1---OverlayContentHD.png"/>
          <p:cNvPicPr preferRelativeResize="0"/>
          <p:nvPr/>
        </p:nvPicPr>
        <p:blipFill rotWithShape="1">
          <a:blip r:embed="rId2">
            <a:alphaModFix/>
          </a:blip>
          <a:srcRect/>
          <a:stretch/>
        </p:blipFill>
        <p:spPr>
          <a:xfrm>
            <a:off x="3175" y="1786"/>
            <a:ext cx="12188825" cy="6856214"/>
          </a:xfrm>
          <a:prstGeom prst="rect">
            <a:avLst/>
          </a:prstGeom>
          <a:noFill/>
          <a:ln>
            <a:noFill/>
          </a:ln>
        </p:spPr>
      </p:pic>
      <p:sp>
        <p:nvSpPr>
          <p:cNvPr id="82" name="Google Shape;82;p11"/>
          <p:cNvSpPr txBox="1">
            <a:spLocks noGrp="1"/>
          </p:cNvSpPr>
          <p:nvPr>
            <p:ph type="title"/>
          </p:nvPr>
        </p:nvSpPr>
        <p:spPr>
          <a:xfrm>
            <a:off x="685800" y="4732865"/>
            <a:ext cx="1013142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Calibri"/>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1"/>
          <p:cNvSpPr>
            <a:spLocks noGrp="1"/>
          </p:cNvSpPr>
          <p:nvPr>
            <p:ph type="pic" idx="2"/>
          </p:nvPr>
        </p:nvSpPr>
        <p:spPr>
          <a:xfrm>
            <a:off x="1371600" y="932112"/>
            <a:ext cx="8759827" cy="3164976"/>
          </a:xfrm>
          <a:prstGeom prst="roundRect">
            <a:avLst>
              <a:gd name="adj" fmla="val 4380"/>
            </a:avLst>
          </a:prstGeom>
          <a:noFill/>
          <a:ln w="50800" cap="sq" cmpd="dbl">
            <a:solidFill>
              <a:srgbClr val="FFFFFF"/>
            </a:solidFill>
            <a:prstDash val="solid"/>
            <a:miter lim="800000"/>
            <a:headEnd type="none" w="sm" len="sm"/>
            <a:tailEnd type="none" w="sm" len="sm"/>
          </a:ln>
          <a:effectLst>
            <a:outerShdw blurRad="254000" algn="tl" rotWithShape="0">
              <a:srgbClr val="000000">
                <a:alpha val="42745"/>
              </a:srgbClr>
            </a:outerShdw>
          </a:effectLst>
        </p:spPr>
      </p:sp>
      <p:sp>
        <p:nvSpPr>
          <p:cNvPr id="84" name="Google Shape;84;p11"/>
          <p:cNvSpPr txBox="1">
            <a:spLocks noGrp="1"/>
          </p:cNvSpPr>
          <p:nvPr>
            <p:ph type="body" idx="1"/>
          </p:nvPr>
        </p:nvSpPr>
        <p:spPr>
          <a:xfrm>
            <a:off x="685800" y="5299603"/>
            <a:ext cx="10131427"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1000"/>
              </a:spcAft>
              <a:buSzPts val="900"/>
              <a:buNone/>
              <a:defRPr sz="900"/>
            </a:lvl9pPr>
          </a:lstStyle>
          <a:p>
            <a:endParaRPr/>
          </a:p>
        </p:txBody>
      </p:sp>
      <p:sp>
        <p:nvSpPr>
          <p:cNvPr id="85" name="Google Shape;85;p11"/>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1"/>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1"/>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e didascalia">
  <p:cSld name="Titolo e didascalia">
    <p:spTree>
      <p:nvGrpSpPr>
        <p:cNvPr id="1" name="Shape 88"/>
        <p:cNvGrpSpPr/>
        <p:nvPr/>
      </p:nvGrpSpPr>
      <p:grpSpPr>
        <a:xfrm>
          <a:off x="0" y="0"/>
          <a:ext cx="0" cy="0"/>
          <a:chOff x="0" y="0"/>
          <a:chExt cx="0" cy="0"/>
        </a:xfrm>
      </p:grpSpPr>
      <p:pic>
        <p:nvPicPr>
          <p:cNvPr id="89" name="Google Shape;89;p12"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90" name="Google Shape;90;p12"/>
          <p:cNvSpPr txBox="1">
            <a:spLocks noGrp="1"/>
          </p:cNvSpPr>
          <p:nvPr>
            <p:ph type="title"/>
          </p:nvPr>
        </p:nvSpPr>
        <p:spPr>
          <a:xfrm>
            <a:off x="685801" y="609601"/>
            <a:ext cx="10131427" cy="3124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alibri"/>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2"/>
          <p:cNvSpPr txBox="1">
            <a:spLocks noGrp="1"/>
          </p:cNvSpPr>
          <p:nvPr>
            <p:ph type="body" idx="1"/>
          </p:nvPr>
        </p:nvSpPr>
        <p:spPr>
          <a:xfrm>
            <a:off x="685800" y="4343400"/>
            <a:ext cx="10131428" cy="1447800"/>
          </a:xfrm>
          <a:prstGeom prst="rect">
            <a:avLst/>
          </a:prstGeom>
          <a:noFill/>
          <a:ln>
            <a:noFill/>
          </a:ln>
        </p:spPr>
        <p:txBody>
          <a:bodyPr spcFirstLastPara="1" wrap="square" lIns="91425" tIns="45700" rIns="91425" bIns="45700" anchor="ctr" anchorCtr="0">
            <a:normAutofit/>
          </a:bodyPr>
          <a:lstStyle>
            <a:lvl1pPr marL="457200" lvl="0" indent="-228600" algn="l">
              <a:spcBef>
                <a:spcPts val="0"/>
              </a:spcBef>
              <a:spcAft>
                <a:spcPts val="0"/>
              </a:spcAft>
              <a:buSzPts val="2000"/>
              <a:buNone/>
              <a:defRPr sz="2000">
                <a:solidFill>
                  <a:schemeClr val="lt1"/>
                </a:solidFill>
              </a:defRPr>
            </a:lvl1pPr>
            <a:lvl2pPr marL="914400" lvl="1" indent="-228600" algn="l">
              <a:spcBef>
                <a:spcPts val="1000"/>
              </a:spcBef>
              <a:spcAft>
                <a:spcPts val="0"/>
              </a:spcAft>
              <a:buSzPts val="1800"/>
              <a:buNone/>
              <a:defRPr sz="1800">
                <a:solidFill>
                  <a:schemeClr val="lt1"/>
                </a:solidFill>
              </a:defRPr>
            </a:lvl2pPr>
            <a:lvl3pPr marL="1371600" lvl="2" indent="-228600" algn="l">
              <a:spcBef>
                <a:spcPts val="1000"/>
              </a:spcBef>
              <a:spcAft>
                <a:spcPts val="0"/>
              </a:spcAft>
              <a:buSzPts val="1600"/>
              <a:buNone/>
              <a:defRPr sz="1600">
                <a:solidFill>
                  <a:schemeClr val="lt1"/>
                </a:solidFill>
              </a:defRPr>
            </a:lvl3pPr>
            <a:lvl4pPr marL="1828800" lvl="3" indent="-228600" algn="l">
              <a:spcBef>
                <a:spcPts val="1000"/>
              </a:spcBef>
              <a:spcAft>
                <a:spcPts val="0"/>
              </a:spcAft>
              <a:buSzPts val="1400"/>
              <a:buNone/>
              <a:defRPr sz="1400">
                <a:solidFill>
                  <a:schemeClr val="lt1"/>
                </a:solidFill>
              </a:defRPr>
            </a:lvl4pPr>
            <a:lvl5pPr marL="2286000" lvl="4" indent="-228600" algn="l">
              <a:spcBef>
                <a:spcPts val="1000"/>
              </a:spcBef>
              <a:spcAft>
                <a:spcPts val="0"/>
              </a:spcAft>
              <a:buSzPts val="1400"/>
              <a:buNone/>
              <a:defRPr sz="1400">
                <a:solidFill>
                  <a:schemeClr val="lt1"/>
                </a:solidFill>
              </a:defRPr>
            </a:lvl5pPr>
            <a:lvl6pPr marL="2743200" lvl="5" indent="-228600" algn="l">
              <a:spcBef>
                <a:spcPts val="1000"/>
              </a:spcBef>
              <a:spcAft>
                <a:spcPts val="0"/>
              </a:spcAft>
              <a:buSzPts val="1400"/>
              <a:buNone/>
              <a:defRPr sz="1400">
                <a:solidFill>
                  <a:schemeClr val="lt1"/>
                </a:solidFill>
              </a:defRPr>
            </a:lvl6pPr>
            <a:lvl7pPr marL="3200400" lvl="6" indent="-228600" algn="l">
              <a:spcBef>
                <a:spcPts val="1000"/>
              </a:spcBef>
              <a:spcAft>
                <a:spcPts val="0"/>
              </a:spcAft>
              <a:buSzPts val="1400"/>
              <a:buNone/>
              <a:defRPr sz="1400">
                <a:solidFill>
                  <a:schemeClr val="lt1"/>
                </a:solidFill>
              </a:defRPr>
            </a:lvl7pPr>
            <a:lvl8pPr marL="3657600" lvl="7" indent="-228600" algn="l">
              <a:spcBef>
                <a:spcPts val="1000"/>
              </a:spcBef>
              <a:spcAft>
                <a:spcPts val="0"/>
              </a:spcAft>
              <a:buSzPts val="1400"/>
              <a:buNone/>
              <a:defRPr sz="1400">
                <a:solidFill>
                  <a:schemeClr val="lt1"/>
                </a:solidFill>
              </a:defRPr>
            </a:lvl8pPr>
            <a:lvl9pPr marL="4114800" lvl="8" indent="-228600" algn="l">
              <a:spcBef>
                <a:spcPts val="1000"/>
              </a:spcBef>
              <a:spcAft>
                <a:spcPts val="1000"/>
              </a:spcAft>
              <a:buSzPts val="1400"/>
              <a:buNone/>
              <a:defRPr sz="1400">
                <a:solidFill>
                  <a:schemeClr val="lt1"/>
                </a:solidFill>
              </a:defRPr>
            </a:lvl9pPr>
          </a:lstStyle>
          <a:p>
            <a:endParaRPr/>
          </a:p>
        </p:txBody>
      </p:sp>
      <p:sp>
        <p:nvSpPr>
          <p:cNvPr id="92" name="Google Shape;92;p12"/>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2"/>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2"/>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itazione con didascalia">
  <p:cSld name="Citazione con didascalia">
    <p:spTree>
      <p:nvGrpSpPr>
        <p:cNvPr id="1" name="Shape 95"/>
        <p:cNvGrpSpPr/>
        <p:nvPr/>
      </p:nvGrpSpPr>
      <p:grpSpPr>
        <a:xfrm>
          <a:off x="0" y="0"/>
          <a:ext cx="0" cy="0"/>
          <a:chOff x="0" y="0"/>
          <a:chExt cx="0" cy="0"/>
        </a:xfrm>
      </p:grpSpPr>
      <p:pic>
        <p:nvPicPr>
          <p:cNvPr id="96" name="Google Shape;96;p13"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97" name="Google Shape;97;p13"/>
          <p:cNvSpPr txBox="1"/>
          <p:nvPr/>
        </p:nvSpPr>
        <p:spPr>
          <a:xfrm>
            <a:off x="10237867" y="274320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Calibri"/>
              <a:buNone/>
            </a:pPr>
            <a:r>
              <a:rPr lang="it-IT" sz="8000" b="0" cap="none">
                <a:solidFill>
                  <a:schemeClr val="lt1"/>
                </a:solidFill>
                <a:latin typeface="Calibri"/>
                <a:ea typeface="Calibri"/>
                <a:cs typeface="Calibri"/>
                <a:sym typeface="Calibri"/>
              </a:rPr>
              <a:t>"</a:t>
            </a:r>
            <a:endParaRPr/>
          </a:p>
        </p:txBody>
      </p:sp>
      <p:sp>
        <p:nvSpPr>
          <p:cNvPr id="98" name="Google Shape;98;p13"/>
          <p:cNvSpPr txBox="1"/>
          <p:nvPr/>
        </p:nvSpPr>
        <p:spPr>
          <a:xfrm>
            <a:off x="488275" y="823337"/>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Calibri"/>
              <a:buNone/>
            </a:pPr>
            <a:r>
              <a:rPr lang="it-IT" sz="8000" b="0" cap="none">
                <a:solidFill>
                  <a:schemeClr val="lt1"/>
                </a:solidFill>
                <a:latin typeface="Calibri"/>
                <a:ea typeface="Calibri"/>
                <a:cs typeface="Calibri"/>
                <a:sym typeface="Calibri"/>
              </a:rPr>
              <a:t>"</a:t>
            </a:r>
            <a:endParaRPr/>
          </a:p>
        </p:txBody>
      </p:sp>
      <p:sp>
        <p:nvSpPr>
          <p:cNvPr id="99" name="Google Shape;99;p13"/>
          <p:cNvSpPr txBox="1">
            <a:spLocks noGrp="1"/>
          </p:cNvSpPr>
          <p:nvPr>
            <p:ph type="title"/>
          </p:nvPr>
        </p:nvSpPr>
        <p:spPr>
          <a:xfrm>
            <a:off x="992267" y="609601"/>
            <a:ext cx="9550399"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alibri"/>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3"/>
          <p:cNvSpPr txBox="1">
            <a:spLocks noGrp="1"/>
          </p:cNvSpPr>
          <p:nvPr>
            <p:ph type="body" idx="1"/>
          </p:nvPr>
        </p:nvSpPr>
        <p:spPr>
          <a:xfrm>
            <a:off x="1097875" y="3352800"/>
            <a:ext cx="9339184"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0"/>
              </a:spcBef>
              <a:spcAft>
                <a:spcPts val="0"/>
              </a:spcAft>
              <a:buSzPts val="1800"/>
              <a:buFont typeface="Calibri"/>
              <a:buNone/>
              <a:defRPr/>
            </a:lvl1pPr>
            <a:lvl2pPr marL="914400" lvl="1" indent="-228600" algn="l">
              <a:spcBef>
                <a:spcPts val="1000"/>
              </a:spcBef>
              <a:spcAft>
                <a:spcPts val="0"/>
              </a:spcAft>
              <a:buSzPts val="1600"/>
              <a:buFont typeface="Calibri"/>
              <a:buNone/>
              <a:defRPr/>
            </a:lvl2pPr>
            <a:lvl3pPr marL="1371600" lvl="2" indent="-228600" algn="l">
              <a:spcBef>
                <a:spcPts val="1000"/>
              </a:spcBef>
              <a:spcAft>
                <a:spcPts val="0"/>
              </a:spcAft>
              <a:buSzPts val="1400"/>
              <a:buFont typeface="Calibri"/>
              <a:buNone/>
              <a:defRPr/>
            </a:lvl3pPr>
            <a:lvl4pPr marL="1828800" lvl="3" indent="-228600" algn="l">
              <a:spcBef>
                <a:spcPts val="1000"/>
              </a:spcBef>
              <a:spcAft>
                <a:spcPts val="0"/>
              </a:spcAft>
              <a:buSzPts val="1200"/>
              <a:buFont typeface="Calibri"/>
              <a:buNone/>
              <a:defRPr/>
            </a:lvl4pPr>
            <a:lvl5pPr marL="2286000" lvl="4" indent="-228600" algn="l">
              <a:spcBef>
                <a:spcPts val="1000"/>
              </a:spcBef>
              <a:spcAft>
                <a:spcPts val="0"/>
              </a:spcAft>
              <a:buSzPts val="1200"/>
              <a:buFont typeface="Calibri"/>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101" name="Google Shape;101;p13"/>
          <p:cNvSpPr txBox="1">
            <a:spLocks noGrp="1"/>
          </p:cNvSpPr>
          <p:nvPr>
            <p:ph type="body" idx="2"/>
          </p:nvPr>
        </p:nvSpPr>
        <p:spPr>
          <a:xfrm>
            <a:off x="687465" y="4343400"/>
            <a:ext cx="10152367" cy="1447800"/>
          </a:xfrm>
          <a:prstGeom prst="rect">
            <a:avLst/>
          </a:prstGeom>
          <a:noFill/>
          <a:ln>
            <a:noFill/>
          </a:ln>
        </p:spPr>
        <p:txBody>
          <a:bodyPr spcFirstLastPara="1" wrap="square" lIns="91425" tIns="45700" rIns="91425" bIns="45700" anchor="ctr" anchorCtr="0">
            <a:normAutofit/>
          </a:bodyPr>
          <a:lstStyle>
            <a:lvl1pPr marL="457200" lvl="0" indent="-228600" algn="l">
              <a:spcBef>
                <a:spcPts val="0"/>
              </a:spcBef>
              <a:spcAft>
                <a:spcPts val="0"/>
              </a:spcAft>
              <a:buSzPts val="2000"/>
              <a:buNone/>
              <a:defRPr sz="2000">
                <a:solidFill>
                  <a:schemeClr val="lt1"/>
                </a:solidFill>
              </a:defRPr>
            </a:lvl1pPr>
            <a:lvl2pPr marL="914400" lvl="1" indent="-228600" algn="l">
              <a:spcBef>
                <a:spcPts val="1000"/>
              </a:spcBef>
              <a:spcAft>
                <a:spcPts val="0"/>
              </a:spcAft>
              <a:buSzPts val="1800"/>
              <a:buNone/>
              <a:defRPr sz="1800">
                <a:solidFill>
                  <a:schemeClr val="lt1"/>
                </a:solidFill>
              </a:defRPr>
            </a:lvl2pPr>
            <a:lvl3pPr marL="1371600" lvl="2" indent="-228600" algn="l">
              <a:spcBef>
                <a:spcPts val="1000"/>
              </a:spcBef>
              <a:spcAft>
                <a:spcPts val="0"/>
              </a:spcAft>
              <a:buSzPts val="1600"/>
              <a:buNone/>
              <a:defRPr sz="1600">
                <a:solidFill>
                  <a:schemeClr val="lt1"/>
                </a:solidFill>
              </a:defRPr>
            </a:lvl3pPr>
            <a:lvl4pPr marL="1828800" lvl="3" indent="-228600" algn="l">
              <a:spcBef>
                <a:spcPts val="1000"/>
              </a:spcBef>
              <a:spcAft>
                <a:spcPts val="0"/>
              </a:spcAft>
              <a:buSzPts val="1400"/>
              <a:buNone/>
              <a:defRPr sz="1400">
                <a:solidFill>
                  <a:schemeClr val="lt1"/>
                </a:solidFill>
              </a:defRPr>
            </a:lvl4pPr>
            <a:lvl5pPr marL="2286000" lvl="4" indent="-228600" algn="l">
              <a:spcBef>
                <a:spcPts val="1000"/>
              </a:spcBef>
              <a:spcAft>
                <a:spcPts val="0"/>
              </a:spcAft>
              <a:buSzPts val="1400"/>
              <a:buNone/>
              <a:defRPr sz="1400">
                <a:solidFill>
                  <a:schemeClr val="lt1"/>
                </a:solidFill>
              </a:defRPr>
            </a:lvl5pPr>
            <a:lvl6pPr marL="2743200" lvl="5" indent="-228600" algn="l">
              <a:spcBef>
                <a:spcPts val="1000"/>
              </a:spcBef>
              <a:spcAft>
                <a:spcPts val="0"/>
              </a:spcAft>
              <a:buSzPts val="1400"/>
              <a:buNone/>
              <a:defRPr sz="1400">
                <a:solidFill>
                  <a:schemeClr val="lt1"/>
                </a:solidFill>
              </a:defRPr>
            </a:lvl6pPr>
            <a:lvl7pPr marL="3200400" lvl="6" indent="-228600" algn="l">
              <a:spcBef>
                <a:spcPts val="1000"/>
              </a:spcBef>
              <a:spcAft>
                <a:spcPts val="0"/>
              </a:spcAft>
              <a:buSzPts val="1400"/>
              <a:buNone/>
              <a:defRPr sz="1400">
                <a:solidFill>
                  <a:schemeClr val="lt1"/>
                </a:solidFill>
              </a:defRPr>
            </a:lvl7pPr>
            <a:lvl8pPr marL="3657600" lvl="7" indent="-228600" algn="l">
              <a:spcBef>
                <a:spcPts val="1000"/>
              </a:spcBef>
              <a:spcAft>
                <a:spcPts val="0"/>
              </a:spcAft>
              <a:buSzPts val="1400"/>
              <a:buNone/>
              <a:defRPr sz="1400">
                <a:solidFill>
                  <a:schemeClr val="lt1"/>
                </a:solidFill>
              </a:defRPr>
            </a:lvl8pPr>
            <a:lvl9pPr marL="4114800" lvl="8" indent="-228600" algn="l">
              <a:spcBef>
                <a:spcPts val="1000"/>
              </a:spcBef>
              <a:spcAft>
                <a:spcPts val="1000"/>
              </a:spcAft>
              <a:buSzPts val="1400"/>
              <a:buNone/>
              <a:defRPr sz="1400">
                <a:solidFill>
                  <a:schemeClr val="lt1"/>
                </a:solidFill>
              </a:defRPr>
            </a:lvl9pPr>
          </a:lstStyle>
          <a:p>
            <a:endParaRPr/>
          </a:p>
        </p:txBody>
      </p:sp>
      <p:sp>
        <p:nvSpPr>
          <p:cNvPr id="102" name="Google Shape;102;p13"/>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3"/>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3"/>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cheda nome">
  <p:cSld name="Scheda nome">
    <p:spTree>
      <p:nvGrpSpPr>
        <p:cNvPr id="1" name="Shape 105"/>
        <p:cNvGrpSpPr/>
        <p:nvPr/>
      </p:nvGrpSpPr>
      <p:grpSpPr>
        <a:xfrm>
          <a:off x="0" y="0"/>
          <a:ext cx="0" cy="0"/>
          <a:chOff x="0" y="0"/>
          <a:chExt cx="0" cy="0"/>
        </a:xfrm>
      </p:grpSpPr>
      <p:pic>
        <p:nvPicPr>
          <p:cNvPr id="106" name="Google Shape;106;p14"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07" name="Google Shape;107;p14"/>
          <p:cNvSpPr txBox="1">
            <a:spLocks noGrp="1"/>
          </p:cNvSpPr>
          <p:nvPr>
            <p:ph type="title"/>
          </p:nvPr>
        </p:nvSpPr>
        <p:spPr>
          <a:xfrm>
            <a:off x="685802" y="3308581"/>
            <a:ext cx="10131425"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200"/>
              <a:buFont typeface="Calibri"/>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4"/>
          <p:cNvSpPr txBox="1">
            <a:spLocks noGrp="1"/>
          </p:cNvSpPr>
          <p:nvPr>
            <p:ph type="body" idx="1"/>
          </p:nvPr>
        </p:nvSpPr>
        <p:spPr>
          <a:xfrm>
            <a:off x="685801" y="4777381"/>
            <a:ext cx="10131426"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2000"/>
              <a:buNone/>
              <a:defRPr sz="2000">
                <a:solidFill>
                  <a:schemeClr val="lt1"/>
                </a:solidFill>
              </a:defRPr>
            </a:lvl1pPr>
            <a:lvl2pPr marL="914400" lvl="1" indent="-228600" algn="l">
              <a:spcBef>
                <a:spcPts val="1000"/>
              </a:spcBef>
              <a:spcAft>
                <a:spcPts val="0"/>
              </a:spcAft>
              <a:buSzPts val="1800"/>
              <a:buNone/>
              <a:defRPr sz="1800">
                <a:solidFill>
                  <a:schemeClr val="lt1"/>
                </a:solidFill>
              </a:defRPr>
            </a:lvl2pPr>
            <a:lvl3pPr marL="1371600" lvl="2" indent="-228600" algn="l">
              <a:spcBef>
                <a:spcPts val="1000"/>
              </a:spcBef>
              <a:spcAft>
                <a:spcPts val="0"/>
              </a:spcAft>
              <a:buSzPts val="1600"/>
              <a:buNone/>
              <a:defRPr sz="1600">
                <a:solidFill>
                  <a:schemeClr val="lt1"/>
                </a:solidFill>
              </a:defRPr>
            </a:lvl3pPr>
            <a:lvl4pPr marL="1828800" lvl="3" indent="-228600" algn="l">
              <a:spcBef>
                <a:spcPts val="1000"/>
              </a:spcBef>
              <a:spcAft>
                <a:spcPts val="0"/>
              </a:spcAft>
              <a:buSzPts val="1400"/>
              <a:buNone/>
              <a:defRPr sz="1400">
                <a:solidFill>
                  <a:schemeClr val="lt1"/>
                </a:solidFill>
              </a:defRPr>
            </a:lvl4pPr>
            <a:lvl5pPr marL="2286000" lvl="4" indent="-228600" algn="l">
              <a:spcBef>
                <a:spcPts val="1000"/>
              </a:spcBef>
              <a:spcAft>
                <a:spcPts val="0"/>
              </a:spcAft>
              <a:buSzPts val="1400"/>
              <a:buNone/>
              <a:defRPr sz="1400">
                <a:solidFill>
                  <a:schemeClr val="lt1"/>
                </a:solidFill>
              </a:defRPr>
            </a:lvl5pPr>
            <a:lvl6pPr marL="2743200" lvl="5" indent="-228600" algn="l">
              <a:spcBef>
                <a:spcPts val="1000"/>
              </a:spcBef>
              <a:spcAft>
                <a:spcPts val="0"/>
              </a:spcAft>
              <a:buSzPts val="1400"/>
              <a:buNone/>
              <a:defRPr sz="1400">
                <a:solidFill>
                  <a:schemeClr val="lt1"/>
                </a:solidFill>
              </a:defRPr>
            </a:lvl6pPr>
            <a:lvl7pPr marL="3200400" lvl="6" indent="-228600" algn="l">
              <a:spcBef>
                <a:spcPts val="1000"/>
              </a:spcBef>
              <a:spcAft>
                <a:spcPts val="0"/>
              </a:spcAft>
              <a:buSzPts val="1400"/>
              <a:buNone/>
              <a:defRPr sz="1400">
                <a:solidFill>
                  <a:schemeClr val="lt1"/>
                </a:solidFill>
              </a:defRPr>
            </a:lvl7pPr>
            <a:lvl8pPr marL="3657600" lvl="7" indent="-228600" algn="l">
              <a:spcBef>
                <a:spcPts val="1000"/>
              </a:spcBef>
              <a:spcAft>
                <a:spcPts val="0"/>
              </a:spcAft>
              <a:buSzPts val="1400"/>
              <a:buNone/>
              <a:defRPr sz="1400">
                <a:solidFill>
                  <a:schemeClr val="lt1"/>
                </a:solidFill>
              </a:defRPr>
            </a:lvl8pPr>
            <a:lvl9pPr marL="4114800" lvl="8" indent="-228600" algn="l">
              <a:spcBef>
                <a:spcPts val="1000"/>
              </a:spcBef>
              <a:spcAft>
                <a:spcPts val="1000"/>
              </a:spcAft>
              <a:buSzPts val="1400"/>
              <a:buNone/>
              <a:defRPr sz="1400">
                <a:solidFill>
                  <a:schemeClr val="lt1"/>
                </a:solidFill>
              </a:defRPr>
            </a:lvl9pPr>
          </a:lstStyle>
          <a:p>
            <a:endParaRPr/>
          </a:p>
        </p:txBody>
      </p:sp>
      <p:sp>
        <p:nvSpPr>
          <p:cNvPr id="109" name="Google Shape;109;p14"/>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4"/>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4"/>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cheda nome citazione">
  <p:cSld name="Scheda nome citazione">
    <p:spTree>
      <p:nvGrpSpPr>
        <p:cNvPr id="1" name="Shape 112"/>
        <p:cNvGrpSpPr/>
        <p:nvPr/>
      </p:nvGrpSpPr>
      <p:grpSpPr>
        <a:xfrm>
          <a:off x="0" y="0"/>
          <a:ext cx="0" cy="0"/>
          <a:chOff x="0" y="0"/>
          <a:chExt cx="0" cy="0"/>
        </a:xfrm>
      </p:grpSpPr>
      <p:pic>
        <p:nvPicPr>
          <p:cNvPr id="113" name="Google Shape;113;p15"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14" name="Google Shape;114;p15"/>
          <p:cNvSpPr txBox="1"/>
          <p:nvPr/>
        </p:nvSpPr>
        <p:spPr>
          <a:xfrm>
            <a:off x="10237867" y="274320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Calibri"/>
              <a:buNone/>
            </a:pPr>
            <a:r>
              <a:rPr lang="it-IT" sz="8000" b="0" cap="none">
                <a:solidFill>
                  <a:schemeClr val="lt1"/>
                </a:solidFill>
                <a:latin typeface="Calibri"/>
                <a:ea typeface="Calibri"/>
                <a:cs typeface="Calibri"/>
                <a:sym typeface="Calibri"/>
              </a:rPr>
              <a:t>"</a:t>
            </a:r>
            <a:endParaRPr/>
          </a:p>
        </p:txBody>
      </p:sp>
      <p:sp>
        <p:nvSpPr>
          <p:cNvPr id="115" name="Google Shape;115;p15"/>
          <p:cNvSpPr txBox="1"/>
          <p:nvPr/>
        </p:nvSpPr>
        <p:spPr>
          <a:xfrm>
            <a:off x="488275" y="823337"/>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Calibri"/>
              <a:buNone/>
            </a:pPr>
            <a:r>
              <a:rPr lang="it-IT" sz="8000" b="0" cap="none">
                <a:solidFill>
                  <a:schemeClr val="lt1"/>
                </a:solidFill>
                <a:latin typeface="Calibri"/>
                <a:ea typeface="Calibri"/>
                <a:cs typeface="Calibri"/>
                <a:sym typeface="Calibri"/>
              </a:rPr>
              <a:t>"</a:t>
            </a:r>
            <a:endParaRPr/>
          </a:p>
        </p:txBody>
      </p:sp>
      <p:sp>
        <p:nvSpPr>
          <p:cNvPr id="116" name="Google Shape;116;p15"/>
          <p:cNvSpPr txBox="1">
            <a:spLocks noGrp="1"/>
          </p:cNvSpPr>
          <p:nvPr>
            <p:ph type="title"/>
          </p:nvPr>
        </p:nvSpPr>
        <p:spPr>
          <a:xfrm>
            <a:off x="992267" y="609601"/>
            <a:ext cx="9550399"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alibri"/>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5"/>
          <p:cNvSpPr txBox="1">
            <a:spLocks noGrp="1"/>
          </p:cNvSpPr>
          <p:nvPr>
            <p:ph type="body" idx="1"/>
          </p:nvPr>
        </p:nvSpPr>
        <p:spPr>
          <a:xfrm>
            <a:off x="685800" y="3886200"/>
            <a:ext cx="10135436" cy="889000"/>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400"/>
              <a:buNone/>
              <a:defRPr sz="2400" b="0" cap="none">
                <a:solidFill>
                  <a:schemeClr val="lt1"/>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118" name="Google Shape;118;p15"/>
          <p:cNvSpPr txBox="1">
            <a:spLocks noGrp="1"/>
          </p:cNvSpPr>
          <p:nvPr>
            <p:ph type="body" idx="2"/>
          </p:nvPr>
        </p:nvSpPr>
        <p:spPr>
          <a:xfrm>
            <a:off x="685799" y="4775200"/>
            <a:ext cx="10135436" cy="101600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1800"/>
              <a:buNone/>
              <a:defRPr sz="1800">
                <a:solidFill>
                  <a:schemeClr val="lt1"/>
                </a:solidFill>
              </a:defRPr>
            </a:lvl1pPr>
            <a:lvl2pPr marL="914400" lvl="1" indent="-228600" algn="l">
              <a:spcBef>
                <a:spcPts val="1000"/>
              </a:spcBef>
              <a:spcAft>
                <a:spcPts val="0"/>
              </a:spcAft>
              <a:buSzPts val="1800"/>
              <a:buNone/>
              <a:defRPr sz="1800">
                <a:solidFill>
                  <a:schemeClr val="lt1"/>
                </a:solidFill>
              </a:defRPr>
            </a:lvl2pPr>
            <a:lvl3pPr marL="1371600" lvl="2" indent="-228600" algn="l">
              <a:spcBef>
                <a:spcPts val="1000"/>
              </a:spcBef>
              <a:spcAft>
                <a:spcPts val="0"/>
              </a:spcAft>
              <a:buSzPts val="1600"/>
              <a:buNone/>
              <a:defRPr sz="1600">
                <a:solidFill>
                  <a:schemeClr val="lt1"/>
                </a:solidFill>
              </a:defRPr>
            </a:lvl3pPr>
            <a:lvl4pPr marL="1828800" lvl="3" indent="-228600" algn="l">
              <a:spcBef>
                <a:spcPts val="1000"/>
              </a:spcBef>
              <a:spcAft>
                <a:spcPts val="0"/>
              </a:spcAft>
              <a:buSzPts val="1400"/>
              <a:buNone/>
              <a:defRPr sz="1400">
                <a:solidFill>
                  <a:schemeClr val="lt1"/>
                </a:solidFill>
              </a:defRPr>
            </a:lvl4pPr>
            <a:lvl5pPr marL="2286000" lvl="4" indent="-228600" algn="l">
              <a:spcBef>
                <a:spcPts val="1000"/>
              </a:spcBef>
              <a:spcAft>
                <a:spcPts val="0"/>
              </a:spcAft>
              <a:buSzPts val="1400"/>
              <a:buNone/>
              <a:defRPr sz="1400">
                <a:solidFill>
                  <a:schemeClr val="lt1"/>
                </a:solidFill>
              </a:defRPr>
            </a:lvl5pPr>
            <a:lvl6pPr marL="2743200" lvl="5" indent="-228600" algn="l">
              <a:spcBef>
                <a:spcPts val="1000"/>
              </a:spcBef>
              <a:spcAft>
                <a:spcPts val="0"/>
              </a:spcAft>
              <a:buSzPts val="1400"/>
              <a:buNone/>
              <a:defRPr sz="1400">
                <a:solidFill>
                  <a:schemeClr val="lt1"/>
                </a:solidFill>
              </a:defRPr>
            </a:lvl6pPr>
            <a:lvl7pPr marL="3200400" lvl="6" indent="-228600" algn="l">
              <a:spcBef>
                <a:spcPts val="1000"/>
              </a:spcBef>
              <a:spcAft>
                <a:spcPts val="0"/>
              </a:spcAft>
              <a:buSzPts val="1400"/>
              <a:buNone/>
              <a:defRPr sz="1400">
                <a:solidFill>
                  <a:schemeClr val="lt1"/>
                </a:solidFill>
              </a:defRPr>
            </a:lvl7pPr>
            <a:lvl8pPr marL="3657600" lvl="7" indent="-228600" algn="l">
              <a:spcBef>
                <a:spcPts val="1000"/>
              </a:spcBef>
              <a:spcAft>
                <a:spcPts val="0"/>
              </a:spcAft>
              <a:buSzPts val="1400"/>
              <a:buNone/>
              <a:defRPr sz="1400">
                <a:solidFill>
                  <a:schemeClr val="lt1"/>
                </a:solidFill>
              </a:defRPr>
            </a:lvl8pPr>
            <a:lvl9pPr marL="4114800" lvl="8" indent="-228600" algn="l">
              <a:spcBef>
                <a:spcPts val="1000"/>
              </a:spcBef>
              <a:spcAft>
                <a:spcPts val="1000"/>
              </a:spcAft>
              <a:buSzPts val="1400"/>
              <a:buNone/>
              <a:defRPr sz="1400">
                <a:solidFill>
                  <a:schemeClr val="lt1"/>
                </a:solidFill>
              </a:defRPr>
            </a:lvl9pPr>
          </a:lstStyle>
          <a:p>
            <a:endParaRPr/>
          </a:p>
        </p:txBody>
      </p:sp>
      <p:sp>
        <p:nvSpPr>
          <p:cNvPr id="119" name="Google Shape;119;p15"/>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5"/>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5"/>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o o falso">
  <p:cSld name="Vero o falso">
    <p:spTree>
      <p:nvGrpSpPr>
        <p:cNvPr id="1" name="Shape 122"/>
        <p:cNvGrpSpPr/>
        <p:nvPr/>
      </p:nvGrpSpPr>
      <p:grpSpPr>
        <a:xfrm>
          <a:off x="0" y="0"/>
          <a:ext cx="0" cy="0"/>
          <a:chOff x="0" y="0"/>
          <a:chExt cx="0" cy="0"/>
        </a:xfrm>
      </p:grpSpPr>
      <p:pic>
        <p:nvPicPr>
          <p:cNvPr id="123" name="Google Shape;123;p16"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24" name="Google Shape;124;p16"/>
          <p:cNvSpPr txBox="1">
            <a:spLocks noGrp="1"/>
          </p:cNvSpPr>
          <p:nvPr>
            <p:ph type="title"/>
          </p:nvPr>
        </p:nvSpPr>
        <p:spPr>
          <a:xfrm>
            <a:off x="685801" y="609601"/>
            <a:ext cx="10131427"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600"/>
              <a:buFont typeface="Calibri"/>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body" idx="1"/>
          </p:nvPr>
        </p:nvSpPr>
        <p:spPr>
          <a:xfrm>
            <a:off x="685801" y="3505200"/>
            <a:ext cx="10131428" cy="838200"/>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800"/>
              <a:buNone/>
              <a:defRPr sz="2800" b="0" cap="none">
                <a:solidFill>
                  <a:schemeClr val="lt1"/>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126" name="Google Shape;126;p16"/>
          <p:cNvSpPr txBox="1">
            <a:spLocks noGrp="1"/>
          </p:cNvSpPr>
          <p:nvPr>
            <p:ph type="body" idx="2"/>
          </p:nvPr>
        </p:nvSpPr>
        <p:spPr>
          <a:xfrm>
            <a:off x="685800" y="4343400"/>
            <a:ext cx="10131428" cy="144780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1800"/>
              <a:buNone/>
              <a:defRPr sz="1800">
                <a:solidFill>
                  <a:schemeClr val="lt1"/>
                </a:solidFill>
              </a:defRPr>
            </a:lvl1pPr>
            <a:lvl2pPr marL="914400" lvl="1" indent="-228600" algn="l">
              <a:spcBef>
                <a:spcPts val="1000"/>
              </a:spcBef>
              <a:spcAft>
                <a:spcPts val="0"/>
              </a:spcAft>
              <a:buSzPts val="1800"/>
              <a:buNone/>
              <a:defRPr sz="1800">
                <a:solidFill>
                  <a:schemeClr val="lt1"/>
                </a:solidFill>
              </a:defRPr>
            </a:lvl2pPr>
            <a:lvl3pPr marL="1371600" lvl="2" indent="-228600" algn="l">
              <a:spcBef>
                <a:spcPts val="1000"/>
              </a:spcBef>
              <a:spcAft>
                <a:spcPts val="0"/>
              </a:spcAft>
              <a:buSzPts val="1600"/>
              <a:buNone/>
              <a:defRPr sz="1600">
                <a:solidFill>
                  <a:schemeClr val="lt1"/>
                </a:solidFill>
              </a:defRPr>
            </a:lvl3pPr>
            <a:lvl4pPr marL="1828800" lvl="3" indent="-228600" algn="l">
              <a:spcBef>
                <a:spcPts val="1000"/>
              </a:spcBef>
              <a:spcAft>
                <a:spcPts val="0"/>
              </a:spcAft>
              <a:buSzPts val="1400"/>
              <a:buNone/>
              <a:defRPr sz="1400">
                <a:solidFill>
                  <a:schemeClr val="lt1"/>
                </a:solidFill>
              </a:defRPr>
            </a:lvl4pPr>
            <a:lvl5pPr marL="2286000" lvl="4" indent="-228600" algn="l">
              <a:spcBef>
                <a:spcPts val="1000"/>
              </a:spcBef>
              <a:spcAft>
                <a:spcPts val="0"/>
              </a:spcAft>
              <a:buSzPts val="1400"/>
              <a:buNone/>
              <a:defRPr sz="1400">
                <a:solidFill>
                  <a:schemeClr val="lt1"/>
                </a:solidFill>
              </a:defRPr>
            </a:lvl5pPr>
            <a:lvl6pPr marL="2743200" lvl="5" indent="-228600" algn="l">
              <a:spcBef>
                <a:spcPts val="1000"/>
              </a:spcBef>
              <a:spcAft>
                <a:spcPts val="0"/>
              </a:spcAft>
              <a:buSzPts val="1400"/>
              <a:buNone/>
              <a:defRPr sz="1400">
                <a:solidFill>
                  <a:schemeClr val="lt1"/>
                </a:solidFill>
              </a:defRPr>
            </a:lvl6pPr>
            <a:lvl7pPr marL="3200400" lvl="6" indent="-228600" algn="l">
              <a:spcBef>
                <a:spcPts val="1000"/>
              </a:spcBef>
              <a:spcAft>
                <a:spcPts val="0"/>
              </a:spcAft>
              <a:buSzPts val="1400"/>
              <a:buNone/>
              <a:defRPr sz="1400">
                <a:solidFill>
                  <a:schemeClr val="lt1"/>
                </a:solidFill>
              </a:defRPr>
            </a:lvl7pPr>
            <a:lvl8pPr marL="3657600" lvl="7" indent="-228600" algn="l">
              <a:spcBef>
                <a:spcPts val="1000"/>
              </a:spcBef>
              <a:spcAft>
                <a:spcPts val="0"/>
              </a:spcAft>
              <a:buSzPts val="1400"/>
              <a:buNone/>
              <a:defRPr sz="1400">
                <a:solidFill>
                  <a:schemeClr val="lt1"/>
                </a:solidFill>
              </a:defRPr>
            </a:lvl8pPr>
            <a:lvl9pPr marL="4114800" lvl="8" indent="-228600" algn="l">
              <a:spcBef>
                <a:spcPts val="1000"/>
              </a:spcBef>
              <a:spcAft>
                <a:spcPts val="1000"/>
              </a:spcAft>
              <a:buSzPts val="1400"/>
              <a:buNone/>
              <a:defRPr sz="1400">
                <a:solidFill>
                  <a:schemeClr val="lt1"/>
                </a:solidFill>
              </a:defRPr>
            </a:lvl9pPr>
          </a:lstStyle>
          <a:p>
            <a:endParaRPr/>
          </a:p>
        </p:txBody>
      </p:sp>
      <p:sp>
        <p:nvSpPr>
          <p:cNvPr id="127" name="Google Shape;127;p16"/>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6"/>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6"/>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30"/>
        <p:cNvGrpSpPr/>
        <p:nvPr/>
      </p:nvGrpSpPr>
      <p:grpSpPr>
        <a:xfrm>
          <a:off x="0" y="0"/>
          <a:ext cx="0" cy="0"/>
          <a:chOff x="0" y="0"/>
          <a:chExt cx="0" cy="0"/>
        </a:xfrm>
      </p:grpSpPr>
      <p:pic>
        <p:nvPicPr>
          <p:cNvPr id="131" name="Google Shape;131;p17"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32" name="Google Shape;132;p17"/>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7"/>
          <p:cNvSpPr txBox="1">
            <a:spLocks noGrp="1"/>
          </p:cNvSpPr>
          <p:nvPr>
            <p:ph type="body" idx="1"/>
          </p:nvPr>
        </p:nvSpPr>
        <p:spPr>
          <a:xfrm rot="5400000">
            <a:off x="3926947" y="-1099079"/>
            <a:ext cx="3649133" cy="10131425"/>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134" name="Google Shape;134;p17"/>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7"/>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7"/>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olo e testo verticale" type="vertTitleAndTx">
  <p:cSld name="VERTICAL_TITLE_AND_VERTICAL_TEXT">
    <p:spTree>
      <p:nvGrpSpPr>
        <p:cNvPr id="1" name="Shape 137"/>
        <p:cNvGrpSpPr/>
        <p:nvPr/>
      </p:nvGrpSpPr>
      <p:grpSpPr>
        <a:xfrm>
          <a:off x="0" y="0"/>
          <a:ext cx="0" cy="0"/>
          <a:chOff x="0" y="0"/>
          <a:chExt cx="0" cy="0"/>
        </a:xfrm>
      </p:grpSpPr>
      <p:pic>
        <p:nvPicPr>
          <p:cNvPr id="138" name="Google Shape;138;p18"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39" name="Google Shape;139;p18"/>
          <p:cNvSpPr txBox="1">
            <a:spLocks noGrp="1"/>
          </p:cNvSpPr>
          <p:nvPr>
            <p:ph type="title"/>
          </p:nvPr>
        </p:nvSpPr>
        <p:spPr>
          <a:xfrm rot="5400000">
            <a:off x="7147151" y="2121124"/>
            <a:ext cx="5181601" cy="2158552"/>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8"/>
          <p:cNvSpPr txBox="1">
            <a:spLocks noGrp="1"/>
          </p:cNvSpPr>
          <p:nvPr>
            <p:ph type="body" idx="1"/>
          </p:nvPr>
        </p:nvSpPr>
        <p:spPr>
          <a:xfrm rot="5400000">
            <a:off x="2011058" y="-715658"/>
            <a:ext cx="5181600" cy="7832116"/>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141" name="Google Shape;141;p18"/>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8"/>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8"/>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20"/>
        <p:cNvGrpSpPr/>
        <p:nvPr/>
      </p:nvGrpSpPr>
      <p:grpSpPr>
        <a:xfrm>
          <a:off x="0" y="0"/>
          <a:ext cx="0" cy="0"/>
          <a:chOff x="0" y="0"/>
          <a:chExt cx="0" cy="0"/>
        </a:xfrm>
      </p:grpSpPr>
      <p:pic>
        <p:nvPicPr>
          <p:cNvPr id="21" name="Google Shape;21;p3" descr="Celestia-R1---OverlayTitle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22" name="Google Shape;22;p3"/>
          <p:cNvSpPr txBox="1">
            <a:spLocks noGrp="1"/>
          </p:cNvSpPr>
          <p:nvPr>
            <p:ph type="ctrTitle"/>
          </p:nvPr>
        </p:nvSpPr>
        <p:spPr>
          <a:xfrm>
            <a:off x="3962399" y="1964267"/>
            <a:ext cx="7197726" cy="2421464"/>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lt1"/>
              </a:buClr>
              <a:buSzPts val="4800"/>
              <a:buFont typeface="Calibri"/>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3962399" y="4385732"/>
            <a:ext cx="7197726" cy="1405467"/>
          </a:xfrm>
          <a:prstGeom prst="rect">
            <a:avLst/>
          </a:prstGeom>
          <a:noFill/>
          <a:ln>
            <a:noFill/>
          </a:ln>
        </p:spPr>
        <p:txBody>
          <a:bodyPr spcFirstLastPara="1" wrap="square" lIns="91425" tIns="45700" rIns="91425" bIns="45700" anchor="t" anchorCtr="0">
            <a:normAutofit/>
          </a:bodyPr>
          <a:lstStyle>
            <a:lvl1pPr lvl="0" algn="r">
              <a:spcBef>
                <a:spcPts val="0"/>
              </a:spcBef>
              <a:spcAft>
                <a:spcPts val="0"/>
              </a:spcAft>
              <a:buSzPts val="1800"/>
              <a:buNone/>
              <a:defRPr sz="1800" cap="none">
                <a:solidFill>
                  <a:schemeClr val="lt1"/>
                </a:solidFill>
              </a:defRPr>
            </a:lvl1pPr>
            <a:lvl2pPr lvl="1" algn="ctr">
              <a:spcBef>
                <a:spcPts val="1000"/>
              </a:spcBef>
              <a:spcAft>
                <a:spcPts val="0"/>
              </a:spcAft>
              <a:buSzPts val="1600"/>
              <a:buNone/>
              <a:defRPr>
                <a:solidFill>
                  <a:schemeClr val="lt1"/>
                </a:solidFill>
              </a:defRPr>
            </a:lvl2pPr>
            <a:lvl3pPr lvl="2" algn="ctr">
              <a:spcBef>
                <a:spcPts val="1000"/>
              </a:spcBef>
              <a:spcAft>
                <a:spcPts val="0"/>
              </a:spcAft>
              <a:buSzPts val="1400"/>
              <a:buNone/>
              <a:defRPr>
                <a:solidFill>
                  <a:schemeClr val="lt1"/>
                </a:solidFill>
              </a:defRPr>
            </a:lvl3pPr>
            <a:lvl4pPr lvl="3" algn="ctr">
              <a:spcBef>
                <a:spcPts val="1000"/>
              </a:spcBef>
              <a:spcAft>
                <a:spcPts val="0"/>
              </a:spcAft>
              <a:buSzPts val="1200"/>
              <a:buNone/>
              <a:defRPr>
                <a:solidFill>
                  <a:schemeClr val="lt1"/>
                </a:solidFill>
              </a:defRPr>
            </a:lvl4pPr>
            <a:lvl5pPr lvl="4" algn="ctr">
              <a:spcBef>
                <a:spcPts val="1000"/>
              </a:spcBef>
              <a:spcAft>
                <a:spcPts val="0"/>
              </a:spcAft>
              <a:buSzPts val="1200"/>
              <a:buNone/>
              <a:defRPr>
                <a:solidFill>
                  <a:schemeClr val="lt1"/>
                </a:solidFill>
              </a:defRPr>
            </a:lvl5pPr>
            <a:lvl6pPr lvl="5" algn="ctr">
              <a:spcBef>
                <a:spcPts val="1000"/>
              </a:spcBef>
              <a:spcAft>
                <a:spcPts val="0"/>
              </a:spcAft>
              <a:buSzPts val="1200"/>
              <a:buNone/>
              <a:defRPr>
                <a:solidFill>
                  <a:schemeClr val="lt1"/>
                </a:solidFill>
              </a:defRPr>
            </a:lvl6pPr>
            <a:lvl7pPr lvl="6" algn="ctr">
              <a:spcBef>
                <a:spcPts val="1000"/>
              </a:spcBef>
              <a:spcAft>
                <a:spcPts val="0"/>
              </a:spcAft>
              <a:buSzPts val="1200"/>
              <a:buNone/>
              <a:defRPr>
                <a:solidFill>
                  <a:schemeClr val="lt1"/>
                </a:solidFill>
              </a:defRPr>
            </a:lvl7pPr>
            <a:lvl8pPr lvl="7" algn="ctr">
              <a:spcBef>
                <a:spcPts val="1000"/>
              </a:spcBef>
              <a:spcAft>
                <a:spcPts val="0"/>
              </a:spcAft>
              <a:buSzPts val="1200"/>
              <a:buNone/>
              <a:defRPr>
                <a:solidFill>
                  <a:schemeClr val="lt1"/>
                </a:solidFill>
              </a:defRPr>
            </a:lvl8pPr>
            <a:lvl9pPr lvl="8" algn="ctr">
              <a:spcBef>
                <a:spcPts val="1000"/>
              </a:spcBef>
              <a:spcAft>
                <a:spcPts val="1000"/>
              </a:spcAft>
              <a:buSzPts val="1200"/>
              <a:buNone/>
              <a:defRPr>
                <a:solidFill>
                  <a:schemeClr val="lt1"/>
                </a:solidFill>
              </a:defRPr>
            </a:lvl9pPr>
          </a:lstStyle>
          <a:p>
            <a:endParaRPr/>
          </a:p>
        </p:txBody>
      </p:sp>
      <p:sp>
        <p:nvSpPr>
          <p:cNvPr id="24" name="Google Shape;24;p3"/>
          <p:cNvSpPr txBox="1">
            <a:spLocks noGrp="1"/>
          </p:cNvSpPr>
          <p:nvPr>
            <p:ph type="dt" idx="10"/>
          </p:nvPr>
        </p:nvSpPr>
        <p:spPr>
          <a:xfrm>
            <a:off x="8932558"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962399" y="5870575"/>
            <a:ext cx="4893958"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10608958"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27"/>
        <p:cNvGrpSpPr/>
        <p:nvPr/>
      </p:nvGrpSpPr>
      <p:grpSpPr>
        <a:xfrm>
          <a:off x="0" y="0"/>
          <a:ext cx="0" cy="0"/>
          <a:chOff x="0" y="0"/>
          <a:chExt cx="0" cy="0"/>
        </a:xfrm>
      </p:grpSpPr>
      <p:pic>
        <p:nvPicPr>
          <p:cNvPr id="28" name="Google Shape;28;p4"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29" name="Google Shape;29;p4"/>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31" name="Google Shape;31;p4"/>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34"/>
        <p:cNvGrpSpPr/>
        <p:nvPr/>
      </p:nvGrpSpPr>
      <p:grpSpPr>
        <a:xfrm>
          <a:off x="0" y="0"/>
          <a:ext cx="0" cy="0"/>
          <a:chOff x="0" y="0"/>
          <a:chExt cx="0" cy="0"/>
        </a:xfrm>
      </p:grpSpPr>
      <p:pic>
        <p:nvPicPr>
          <p:cNvPr id="35" name="Google Shape;35;p5"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36" name="Google Shape;36;p5"/>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body" idx="1"/>
          </p:nvPr>
        </p:nvSpPr>
        <p:spPr>
          <a:xfrm>
            <a:off x="685802" y="2142067"/>
            <a:ext cx="4995334" cy="3649134"/>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38" name="Google Shape;38;p5"/>
          <p:cNvSpPr txBox="1">
            <a:spLocks noGrp="1"/>
          </p:cNvSpPr>
          <p:nvPr>
            <p:ph type="body" idx="2"/>
          </p:nvPr>
        </p:nvSpPr>
        <p:spPr>
          <a:xfrm>
            <a:off x="5821895" y="2142067"/>
            <a:ext cx="4995332" cy="3649133"/>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39" name="Google Shape;39;p5"/>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2"/>
        <p:cNvGrpSpPr/>
        <p:nvPr/>
      </p:nvGrpSpPr>
      <p:grpSpPr>
        <a:xfrm>
          <a:off x="0" y="0"/>
          <a:ext cx="0" cy="0"/>
          <a:chOff x="0" y="0"/>
          <a:chExt cx="0" cy="0"/>
        </a:xfrm>
      </p:grpSpPr>
      <p:pic>
        <p:nvPicPr>
          <p:cNvPr id="43" name="Google Shape;43;p6"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44" name="Google Shape;44;p6"/>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48"/>
        <p:cNvGrpSpPr/>
        <p:nvPr/>
      </p:nvGrpSpPr>
      <p:grpSpPr>
        <a:xfrm>
          <a:off x="0" y="0"/>
          <a:ext cx="0" cy="0"/>
          <a:chOff x="0" y="0"/>
          <a:chExt cx="0" cy="0"/>
        </a:xfrm>
      </p:grpSpPr>
      <p:pic>
        <p:nvPicPr>
          <p:cNvPr id="49" name="Google Shape;49;p7"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50" name="Google Shape;50;p7"/>
          <p:cNvSpPr txBox="1">
            <a:spLocks noGrp="1"/>
          </p:cNvSpPr>
          <p:nvPr>
            <p:ph type="title"/>
          </p:nvPr>
        </p:nvSpPr>
        <p:spPr>
          <a:xfrm>
            <a:off x="685800" y="3308581"/>
            <a:ext cx="10131427"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4000"/>
              <a:buFont typeface="Calibri"/>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body" idx="1"/>
          </p:nvPr>
        </p:nvSpPr>
        <p:spPr>
          <a:xfrm>
            <a:off x="685799" y="4777381"/>
            <a:ext cx="1013142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2000"/>
              <a:buNone/>
              <a:defRPr sz="2000" cap="none">
                <a:solidFill>
                  <a:schemeClr val="lt1"/>
                </a:solidFill>
              </a:defRPr>
            </a:lvl1pPr>
            <a:lvl2pPr marL="914400" lvl="1" indent="-228600" algn="l">
              <a:spcBef>
                <a:spcPts val="1000"/>
              </a:spcBef>
              <a:spcAft>
                <a:spcPts val="0"/>
              </a:spcAft>
              <a:buSzPts val="1800"/>
              <a:buNone/>
              <a:defRPr sz="1800">
                <a:solidFill>
                  <a:schemeClr val="lt1"/>
                </a:solidFill>
              </a:defRPr>
            </a:lvl2pPr>
            <a:lvl3pPr marL="1371600" lvl="2" indent="-228600" algn="l">
              <a:spcBef>
                <a:spcPts val="1000"/>
              </a:spcBef>
              <a:spcAft>
                <a:spcPts val="0"/>
              </a:spcAft>
              <a:buSzPts val="1600"/>
              <a:buNone/>
              <a:defRPr sz="1600">
                <a:solidFill>
                  <a:schemeClr val="lt1"/>
                </a:solidFill>
              </a:defRPr>
            </a:lvl3pPr>
            <a:lvl4pPr marL="1828800" lvl="3" indent="-228600" algn="l">
              <a:spcBef>
                <a:spcPts val="1000"/>
              </a:spcBef>
              <a:spcAft>
                <a:spcPts val="0"/>
              </a:spcAft>
              <a:buSzPts val="1400"/>
              <a:buNone/>
              <a:defRPr sz="1400">
                <a:solidFill>
                  <a:schemeClr val="lt1"/>
                </a:solidFill>
              </a:defRPr>
            </a:lvl4pPr>
            <a:lvl5pPr marL="2286000" lvl="4" indent="-228600" algn="l">
              <a:spcBef>
                <a:spcPts val="1000"/>
              </a:spcBef>
              <a:spcAft>
                <a:spcPts val="0"/>
              </a:spcAft>
              <a:buSzPts val="1400"/>
              <a:buNone/>
              <a:defRPr sz="1400">
                <a:solidFill>
                  <a:schemeClr val="lt1"/>
                </a:solidFill>
              </a:defRPr>
            </a:lvl5pPr>
            <a:lvl6pPr marL="2743200" lvl="5" indent="-228600" algn="l">
              <a:spcBef>
                <a:spcPts val="1000"/>
              </a:spcBef>
              <a:spcAft>
                <a:spcPts val="0"/>
              </a:spcAft>
              <a:buSzPts val="1400"/>
              <a:buNone/>
              <a:defRPr sz="1400">
                <a:solidFill>
                  <a:schemeClr val="lt1"/>
                </a:solidFill>
              </a:defRPr>
            </a:lvl6pPr>
            <a:lvl7pPr marL="3200400" lvl="6" indent="-228600" algn="l">
              <a:spcBef>
                <a:spcPts val="1000"/>
              </a:spcBef>
              <a:spcAft>
                <a:spcPts val="0"/>
              </a:spcAft>
              <a:buSzPts val="1400"/>
              <a:buNone/>
              <a:defRPr sz="1400">
                <a:solidFill>
                  <a:schemeClr val="lt1"/>
                </a:solidFill>
              </a:defRPr>
            </a:lvl7pPr>
            <a:lvl8pPr marL="3657600" lvl="7" indent="-228600" algn="l">
              <a:spcBef>
                <a:spcPts val="1000"/>
              </a:spcBef>
              <a:spcAft>
                <a:spcPts val="0"/>
              </a:spcAft>
              <a:buSzPts val="1400"/>
              <a:buNone/>
              <a:defRPr sz="1400">
                <a:solidFill>
                  <a:schemeClr val="lt1"/>
                </a:solidFill>
              </a:defRPr>
            </a:lvl8pPr>
            <a:lvl9pPr marL="4114800" lvl="8" indent="-228600" algn="l">
              <a:spcBef>
                <a:spcPts val="1000"/>
              </a:spcBef>
              <a:spcAft>
                <a:spcPts val="1000"/>
              </a:spcAft>
              <a:buSzPts val="1400"/>
              <a:buNone/>
              <a:defRPr sz="1400">
                <a:solidFill>
                  <a:schemeClr val="lt1"/>
                </a:solidFill>
              </a:defRPr>
            </a:lvl9pPr>
          </a:lstStyle>
          <a:p>
            <a:endParaRPr/>
          </a:p>
        </p:txBody>
      </p:sp>
      <p:sp>
        <p:nvSpPr>
          <p:cNvPr id="52" name="Google Shape;52;p7"/>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6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body" idx="1"/>
          </p:nvPr>
        </p:nvSpPr>
        <p:spPr>
          <a:xfrm>
            <a:off x="973670" y="2218267"/>
            <a:ext cx="4709054" cy="5762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800"/>
              <a:buNone/>
              <a:defRPr sz="28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1000"/>
              </a:spcAft>
              <a:buSzPts val="1600"/>
              <a:buNone/>
              <a:defRPr sz="1600" b="1"/>
            </a:lvl9pPr>
          </a:lstStyle>
          <a:p>
            <a:endParaRPr/>
          </a:p>
        </p:txBody>
      </p:sp>
      <p:sp>
        <p:nvSpPr>
          <p:cNvPr id="58" name="Google Shape;58;p8"/>
          <p:cNvSpPr txBox="1">
            <a:spLocks noGrp="1"/>
          </p:cNvSpPr>
          <p:nvPr>
            <p:ph type="body" idx="2"/>
          </p:nvPr>
        </p:nvSpPr>
        <p:spPr>
          <a:xfrm>
            <a:off x="685801" y="2870201"/>
            <a:ext cx="4996923" cy="292099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59" name="Google Shape;59;p8"/>
          <p:cNvSpPr txBox="1">
            <a:spLocks noGrp="1"/>
          </p:cNvSpPr>
          <p:nvPr>
            <p:ph type="body" idx="3"/>
          </p:nvPr>
        </p:nvSpPr>
        <p:spPr>
          <a:xfrm>
            <a:off x="6096003" y="2226734"/>
            <a:ext cx="4722813" cy="5762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800"/>
              <a:buNone/>
              <a:defRPr sz="28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1000"/>
              </a:spcAft>
              <a:buSzPts val="1600"/>
              <a:buNone/>
              <a:defRPr sz="1600" b="1"/>
            </a:lvl9pPr>
          </a:lstStyle>
          <a:p>
            <a:endParaRPr/>
          </a:p>
        </p:txBody>
      </p:sp>
      <p:sp>
        <p:nvSpPr>
          <p:cNvPr id="60" name="Google Shape;60;p8"/>
          <p:cNvSpPr txBox="1">
            <a:spLocks noGrp="1"/>
          </p:cNvSpPr>
          <p:nvPr>
            <p:ph type="body" idx="4"/>
          </p:nvPr>
        </p:nvSpPr>
        <p:spPr>
          <a:xfrm>
            <a:off x="5823483" y="2870201"/>
            <a:ext cx="4995334" cy="292099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61" name="Google Shape;61;p8"/>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8"/>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64"/>
        <p:cNvGrpSpPr/>
        <p:nvPr/>
      </p:nvGrpSpPr>
      <p:grpSpPr>
        <a:xfrm>
          <a:off x="0" y="0"/>
          <a:ext cx="0" cy="0"/>
          <a:chOff x="0" y="0"/>
          <a:chExt cx="0" cy="0"/>
        </a:xfrm>
      </p:grpSpPr>
      <p:pic>
        <p:nvPicPr>
          <p:cNvPr id="65" name="Google Shape;65;p9"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66" name="Google Shape;66;p9"/>
          <p:cNvSpPr txBox="1">
            <a:spLocks noGrp="1"/>
          </p:cNvSpPr>
          <p:nvPr>
            <p:ph type="title"/>
          </p:nvPr>
        </p:nvSpPr>
        <p:spPr>
          <a:xfrm>
            <a:off x="685800" y="2074333"/>
            <a:ext cx="3680885"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Calibri"/>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
          <p:cNvSpPr txBox="1">
            <a:spLocks noGrp="1"/>
          </p:cNvSpPr>
          <p:nvPr>
            <p:ph type="body" idx="1"/>
          </p:nvPr>
        </p:nvSpPr>
        <p:spPr>
          <a:xfrm>
            <a:off x="4648201" y="609601"/>
            <a:ext cx="6169026" cy="5181600"/>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68" name="Google Shape;68;p9"/>
          <p:cNvSpPr txBox="1">
            <a:spLocks noGrp="1"/>
          </p:cNvSpPr>
          <p:nvPr>
            <p:ph type="body" idx="2"/>
          </p:nvPr>
        </p:nvSpPr>
        <p:spPr>
          <a:xfrm>
            <a:off x="685800" y="3445933"/>
            <a:ext cx="3680885" cy="182880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1600"/>
              <a:buNone/>
              <a:defRPr sz="16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1000"/>
              </a:spcAft>
              <a:buSzPts val="900"/>
              <a:buNone/>
              <a:defRPr sz="900"/>
            </a:lvl9pPr>
          </a:lstStyle>
          <a:p>
            <a:endParaRPr/>
          </a:p>
        </p:txBody>
      </p:sp>
      <p:sp>
        <p:nvSpPr>
          <p:cNvPr id="69" name="Google Shape;69;p9"/>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72"/>
        <p:cNvGrpSpPr/>
        <p:nvPr/>
      </p:nvGrpSpPr>
      <p:grpSpPr>
        <a:xfrm>
          <a:off x="0" y="0"/>
          <a:ext cx="0" cy="0"/>
          <a:chOff x="0" y="0"/>
          <a:chExt cx="0" cy="0"/>
        </a:xfrm>
      </p:grpSpPr>
      <p:pic>
        <p:nvPicPr>
          <p:cNvPr id="73" name="Google Shape;73;p10"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74" name="Google Shape;74;p10"/>
          <p:cNvSpPr txBox="1">
            <a:spLocks noGrp="1"/>
          </p:cNvSpPr>
          <p:nvPr>
            <p:ph type="title"/>
          </p:nvPr>
        </p:nvSpPr>
        <p:spPr>
          <a:xfrm>
            <a:off x="685800" y="1600200"/>
            <a:ext cx="6164653"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Calibri"/>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0"/>
          <p:cNvSpPr>
            <a:spLocks noGrp="1"/>
          </p:cNvSpPr>
          <p:nvPr>
            <p:ph type="pic" idx="2"/>
          </p:nvPr>
        </p:nvSpPr>
        <p:spPr>
          <a:xfrm>
            <a:off x="7536253" y="914400"/>
            <a:ext cx="3280974" cy="4572000"/>
          </a:xfrm>
          <a:prstGeom prst="roundRect">
            <a:avLst>
              <a:gd name="adj" fmla="val 4280"/>
            </a:avLst>
          </a:prstGeom>
          <a:noFill/>
          <a:ln w="50800" cap="sq" cmpd="dbl">
            <a:solidFill>
              <a:srgbClr val="FFFFFF"/>
            </a:solidFill>
            <a:prstDash val="solid"/>
            <a:miter lim="800000"/>
            <a:headEnd type="none" w="sm" len="sm"/>
            <a:tailEnd type="none" w="sm" len="sm"/>
          </a:ln>
          <a:effectLst>
            <a:outerShdw blurRad="254000" algn="tl" rotWithShape="0">
              <a:srgbClr val="000000">
                <a:alpha val="42745"/>
              </a:srgbClr>
            </a:outerShdw>
          </a:effectLst>
        </p:spPr>
      </p:sp>
      <p:sp>
        <p:nvSpPr>
          <p:cNvPr id="76" name="Google Shape;76;p10"/>
          <p:cNvSpPr txBox="1">
            <a:spLocks noGrp="1"/>
          </p:cNvSpPr>
          <p:nvPr>
            <p:ph type="body" idx="1"/>
          </p:nvPr>
        </p:nvSpPr>
        <p:spPr>
          <a:xfrm>
            <a:off x="685800" y="2971800"/>
            <a:ext cx="6164653" cy="182880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1800"/>
              <a:buNone/>
              <a:defRPr sz="18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1000"/>
              </a:spcAft>
              <a:buSzPts val="900"/>
              <a:buNone/>
              <a:defRPr sz="900"/>
            </a:lvl9pPr>
          </a:lstStyle>
          <a:p>
            <a:endParaRPr/>
          </a:p>
        </p:txBody>
      </p:sp>
      <p:sp>
        <p:nvSpPr>
          <p:cNvPr id="77" name="Google Shape;77;p10"/>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0"/>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0"/>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0066">
                <a:alpha val="88235"/>
              </a:srgbClr>
            </a:gs>
            <a:gs pos="32000">
              <a:srgbClr val="000066">
                <a:alpha val="88235"/>
              </a:srgbClr>
            </a:gs>
            <a:gs pos="100000">
              <a:srgbClr val="FF66FF"/>
            </a:gs>
          </a:gsLst>
          <a:lin ang="5400000" scaled="0"/>
        </a:gra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1" name="Google Shape;11;p1"/>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lvl1pPr marL="457200" marR="0" lvl="0" indent="-342900" algn="l" rtl="0">
              <a:spcBef>
                <a:spcPts val="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1pPr>
            <a:lvl2pPr marL="914400" marR="0" lvl="1" indent="-330200" algn="l" rtl="0">
              <a:spcBef>
                <a:spcPts val="10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2pPr>
            <a:lvl3pPr marL="1371600" marR="0" lvl="2" indent="-317500" algn="l" rtl="0">
              <a:spcBef>
                <a:spcPts val="10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3pPr>
            <a:lvl4pPr marL="1828800" marR="0" lvl="3" indent="-304800"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304800"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5pPr>
            <a:lvl6pPr marL="2743200" marR="0" lvl="5" indent="-304800"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6pPr>
            <a:lvl7pPr marL="3200400" marR="0" lvl="6" indent="-304800"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7pPr>
            <a:lvl8pPr marL="3657600" marR="0" lvl="7" indent="-304800"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8pPr>
            <a:lvl9pPr marL="4114800" marR="0" lvl="8" indent="-304800" algn="l" rtl="0">
              <a:spcBef>
                <a:spcPts val="1000"/>
              </a:spcBef>
              <a:spcAft>
                <a:spcPts val="100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lt1"/>
                </a:solidFill>
                <a:latin typeface="Calibri"/>
                <a:ea typeface="Calibri"/>
                <a:cs typeface="Calibri"/>
                <a:sym typeface="Calibri"/>
              </a:defRPr>
            </a:lvl1pPr>
            <a:lvl2pPr marL="0" marR="0" lvl="1" indent="0" algn="r" rtl="0">
              <a:spcBef>
                <a:spcPts val="0"/>
              </a:spcBef>
              <a:buNone/>
              <a:defRPr sz="1000" b="0" i="0" u="none" strike="noStrike" cap="none">
                <a:solidFill>
                  <a:schemeClr val="lt1"/>
                </a:solidFill>
                <a:latin typeface="Calibri"/>
                <a:ea typeface="Calibri"/>
                <a:cs typeface="Calibri"/>
                <a:sym typeface="Calibri"/>
              </a:defRPr>
            </a:lvl2pPr>
            <a:lvl3pPr marL="0" marR="0" lvl="2" indent="0" algn="r" rtl="0">
              <a:spcBef>
                <a:spcPts val="0"/>
              </a:spcBef>
              <a:buNone/>
              <a:defRPr sz="1000" b="0" i="0" u="none" strike="noStrike" cap="none">
                <a:solidFill>
                  <a:schemeClr val="lt1"/>
                </a:solidFill>
                <a:latin typeface="Calibri"/>
                <a:ea typeface="Calibri"/>
                <a:cs typeface="Calibri"/>
                <a:sym typeface="Calibri"/>
              </a:defRPr>
            </a:lvl3pPr>
            <a:lvl4pPr marL="0" marR="0" lvl="3" indent="0" algn="r" rtl="0">
              <a:spcBef>
                <a:spcPts val="0"/>
              </a:spcBef>
              <a:buNone/>
              <a:defRPr sz="1000" b="0" i="0" u="none" strike="noStrike" cap="none">
                <a:solidFill>
                  <a:schemeClr val="lt1"/>
                </a:solidFill>
                <a:latin typeface="Calibri"/>
                <a:ea typeface="Calibri"/>
                <a:cs typeface="Calibri"/>
                <a:sym typeface="Calibri"/>
              </a:defRPr>
            </a:lvl4pPr>
            <a:lvl5pPr marL="0" marR="0" lvl="4" indent="0" algn="r" rtl="0">
              <a:spcBef>
                <a:spcPts val="0"/>
              </a:spcBef>
              <a:buNone/>
              <a:defRPr sz="1000" b="0" i="0" u="none" strike="noStrike" cap="none">
                <a:solidFill>
                  <a:schemeClr val="lt1"/>
                </a:solidFill>
                <a:latin typeface="Calibri"/>
                <a:ea typeface="Calibri"/>
                <a:cs typeface="Calibri"/>
                <a:sym typeface="Calibri"/>
              </a:defRPr>
            </a:lvl5pPr>
            <a:lvl6pPr marL="0" marR="0" lvl="5" indent="0" algn="r" rtl="0">
              <a:spcBef>
                <a:spcPts val="0"/>
              </a:spcBef>
              <a:buNone/>
              <a:defRPr sz="1000" b="0" i="0" u="none" strike="noStrike" cap="none">
                <a:solidFill>
                  <a:schemeClr val="lt1"/>
                </a:solidFill>
                <a:latin typeface="Calibri"/>
                <a:ea typeface="Calibri"/>
                <a:cs typeface="Calibri"/>
                <a:sym typeface="Calibri"/>
              </a:defRPr>
            </a:lvl6pPr>
            <a:lvl7pPr marL="0" marR="0" lvl="6" indent="0" algn="r" rtl="0">
              <a:spcBef>
                <a:spcPts val="0"/>
              </a:spcBef>
              <a:buNone/>
              <a:defRPr sz="1000" b="0" i="0" u="none" strike="noStrike" cap="none">
                <a:solidFill>
                  <a:schemeClr val="lt1"/>
                </a:solidFill>
                <a:latin typeface="Calibri"/>
                <a:ea typeface="Calibri"/>
                <a:cs typeface="Calibri"/>
                <a:sym typeface="Calibri"/>
              </a:defRPr>
            </a:lvl7pPr>
            <a:lvl8pPr marL="0" marR="0" lvl="7" indent="0" algn="r" rtl="0">
              <a:spcBef>
                <a:spcPts val="0"/>
              </a:spcBef>
              <a:buNone/>
              <a:defRPr sz="1000" b="0" i="0" u="none" strike="noStrike" cap="none">
                <a:solidFill>
                  <a:schemeClr val="lt1"/>
                </a:solidFill>
                <a:latin typeface="Calibri"/>
                <a:ea typeface="Calibri"/>
                <a:cs typeface="Calibri"/>
                <a:sym typeface="Calibri"/>
              </a:defRPr>
            </a:lvl8pPr>
            <a:lvl9pPr marL="0" marR="0" lvl="8" indent="0" algn="r" rtl="0">
              <a:spcBef>
                <a:spcPts val="0"/>
              </a:spcBef>
              <a:buNone/>
              <a:defRPr sz="10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jpg"/><Relationship Id="rId21" Type="http://schemas.openxmlformats.org/officeDocument/2006/relationships/image" Target="../media/image21.png"/><Relationship Id="rId7" Type="http://schemas.openxmlformats.org/officeDocument/2006/relationships/image" Target="../media/image7.jpg"/><Relationship Id="rId12" Type="http://schemas.openxmlformats.org/officeDocument/2006/relationships/image" Target="../media/image12.jp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jpg"/><Relationship Id="rId2" Type="http://schemas.openxmlformats.org/officeDocument/2006/relationships/notesSlide" Target="../notesSlides/notesSlide1.xml"/><Relationship Id="rId16" Type="http://schemas.openxmlformats.org/officeDocument/2006/relationships/image" Target="../media/image16.jp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g"/><Relationship Id="rId24" Type="http://schemas.openxmlformats.org/officeDocument/2006/relationships/image" Target="../media/image24.jpg"/><Relationship Id="rId32" Type="http://schemas.openxmlformats.org/officeDocument/2006/relationships/image" Target="../media/image32.jpg"/><Relationship Id="rId5" Type="http://schemas.openxmlformats.org/officeDocument/2006/relationships/image" Target="../media/image5.jpg"/><Relationship Id="rId15" Type="http://schemas.openxmlformats.org/officeDocument/2006/relationships/image" Target="../media/image15.jpg"/><Relationship Id="rId23" Type="http://schemas.openxmlformats.org/officeDocument/2006/relationships/image" Target="../media/image23.png"/><Relationship Id="rId28" Type="http://schemas.openxmlformats.org/officeDocument/2006/relationships/image" Target="../media/image28.jpg"/><Relationship Id="rId10" Type="http://schemas.openxmlformats.org/officeDocument/2006/relationships/image" Target="../media/image10.jpg"/><Relationship Id="rId19" Type="http://schemas.openxmlformats.org/officeDocument/2006/relationships/image" Target="../media/image19.png"/><Relationship Id="rId31" Type="http://schemas.openxmlformats.org/officeDocument/2006/relationships/image" Target="../media/image31.jp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4.jp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jp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6.jp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52.jpg"/><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33.jp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2.jpg"/><Relationship Id="rId5" Type="http://schemas.openxmlformats.org/officeDocument/2006/relationships/image" Target="../media/image16.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0.jpg"/></Relationships>
</file>

<file path=ppt/slides/_rels/slide9.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8.png"/><Relationship Id="rId7"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7.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19"/>
          <p:cNvPicPr preferRelativeResize="0"/>
          <p:nvPr/>
        </p:nvPicPr>
        <p:blipFill rotWithShape="1">
          <a:blip r:embed="rId3">
            <a:alphaModFix/>
          </a:blip>
          <a:srcRect/>
          <a:stretch/>
        </p:blipFill>
        <p:spPr>
          <a:xfrm>
            <a:off x="10665743" y="1358738"/>
            <a:ext cx="1547011" cy="1400212"/>
          </a:xfrm>
          <a:prstGeom prst="rect">
            <a:avLst/>
          </a:prstGeom>
          <a:noFill/>
          <a:ln>
            <a:noFill/>
          </a:ln>
        </p:spPr>
      </p:pic>
      <p:pic>
        <p:nvPicPr>
          <p:cNvPr id="149" name="Google Shape;149;p19"/>
          <p:cNvPicPr preferRelativeResize="0"/>
          <p:nvPr/>
        </p:nvPicPr>
        <p:blipFill rotWithShape="1">
          <a:blip r:embed="rId4">
            <a:alphaModFix/>
          </a:blip>
          <a:srcRect/>
          <a:stretch/>
        </p:blipFill>
        <p:spPr>
          <a:xfrm>
            <a:off x="10780676" y="5492088"/>
            <a:ext cx="1423247" cy="1356612"/>
          </a:xfrm>
          <a:prstGeom prst="rect">
            <a:avLst/>
          </a:prstGeom>
          <a:noFill/>
          <a:ln>
            <a:noFill/>
          </a:ln>
          <a:effectLst>
            <a:outerShdw blurRad="292100" dist="139700" dir="2700000" algn="tl" rotWithShape="0">
              <a:srgbClr val="333333">
                <a:alpha val="64705"/>
              </a:srgbClr>
            </a:outerShdw>
          </a:effectLst>
        </p:spPr>
      </p:pic>
      <p:pic>
        <p:nvPicPr>
          <p:cNvPr id="150" name="Google Shape;150;p19"/>
          <p:cNvPicPr preferRelativeResize="0"/>
          <p:nvPr/>
        </p:nvPicPr>
        <p:blipFill rotWithShape="1">
          <a:blip r:embed="rId5">
            <a:alphaModFix/>
          </a:blip>
          <a:srcRect l="2353" t="4500" r="2328" b="3294"/>
          <a:stretch/>
        </p:blipFill>
        <p:spPr>
          <a:xfrm>
            <a:off x="6689866" y="5504732"/>
            <a:ext cx="2671092" cy="1326575"/>
          </a:xfrm>
          <a:prstGeom prst="rect">
            <a:avLst/>
          </a:prstGeom>
          <a:noFill/>
          <a:ln>
            <a:noFill/>
          </a:ln>
          <a:effectLst>
            <a:outerShdw blurRad="292100" dist="139700" dir="2700000" algn="tl" rotWithShape="0">
              <a:srgbClr val="333333">
                <a:alpha val="64705"/>
              </a:srgbClr>
            </a:outerShdw>
          </a:effectLst>
        </p:spPr>
      </p:pic>
      <p:pic>
        <p:nvPicPr>
          <p:cNvPr id="151" name="Google Shape;151;p19"/>
          <p:cNvPicPr preferRelativeResize="0"/>
          <p:nvPr/>
        </p:nvPicPr>
        <p:blipFill rotWithShape="1">
          <a:blip r:embed="rId6">
            <a:alphaModFix/>
          </a:blip>
          <a:srcRect l="1788" t="3048" r="1946" b="13478"/>
          <a:stretch/>
        </p:blipFill>
        <p:spPr>
          <a:xfrm>
            <a:off x="4223127" y="5558117"/>
            <a:ext cx="2446736" cy="1273190"/>
          </a:xfrm>
          <a:prstGeom prst="rect">
            <a:avLst/>
          </a:prstGeom>
          <a:noFill/>
          <a:ln>
            <a:noFill/>
          </a:ln>
          <a:effectLst>
            <a:outerShdw blurRad="292100" dist="139700" dir="2700000" algn="tl" rotWithShape="0">
              <a:srgbClr val="333333">
                <a:alpha val="64705"/>
              </a:srgbClr>
            </a:outerShdw>
          </a:effectLst>
        </p:spPr>
      </p:pic>
      <p:pic>
        <p:nvPicPr>
          <p:cNvPr id="152" name="Google Shape;152;p19"/>
          <p:cNvPicPr preferRelativeResize="0"/>
          <p:nvPr/>
        </p:nvPicPr>
        <p:blipFill rotWithShape="1">
          <a:blip r:embed="rId7">
            <a:alphaModFix/>
          </a:blip>
          <a:srcRect/>
          <a:stretch/>
        </p:blipFill>
        <p:spPr>
          <a:xfrm>
            <a:off x="5961373" y="2751788"/>
            <a:ext cx="2121208" cy="1413527"/>
          </a:xfrm>
          <a:prstGeom prst="rect">
            <a:avLst/>
          </a:prstGeom>
          <a:noFill/>
          <a:ln>
            <a:noFill/>
          </a:ln>
          <a:effectLst>
            <a:outerShdw blurRad="292100" dist="139700" dir="2700000" algn="tl" rotWithShape="0">
              <a:srgbClr val="333333">
                <a:alpha val="64705"/>
              </a:srgbClr>
            </a:outerShdw>
          </a:effectLst>
        </p:spPr>
      </p:pic>
      <p:pic>
        <p:nvPicPr>
          <p:cNvPr id="153" name="Google Shape;153;p19"/>
          <p:cNvPicPr preferRelativeResize="0"/>
          <p:nvPr/>
        </p:nvPicPr>
        <p:blipFill rotWithShape="1">
          <a:blip r:embed="rId8">
            <a:alphaModFix/>
          </a:blip>
          <a:srcRect l="1897" t="2307" r="2271" b="2115"/>
          <a:stretch/>
        </p:blipFill>
        <p:spPr>
          <a:xfrm>
            <a:off x="3786574" y="2742099"/>
            <a:ext cx="2165307" cy="1423217"/>
          </a:xfrm>
          <a:prstGeom prst="rect">
            <a:avLst/>
          </a:prstGeom>
          <a:noFill/>
          <a:ln>
            <a:noFill/>
          </a:ln>
          <a:effectLst>
            <a:outerShdw blurRad="292100" dist="139700" dir="2700000" algn="tl" rotWithShape="0">
              <a:srgbClr val="333333">
                <a:alpha val="64705"/>
              </a:srgbClr>
            </a:outerShdw>
          </a:effectLst>
        </p:spPr>
      </p:pic>
      <p:pic>
        <p:nvPicPr>
          <p:cNvPr id="154" name="Google Shape;154;p19"/>
          <p:cNvPicPr preferRelativeResize="0"/>
          <p:nvPr/>
        </p:nvPicPr>
        <p:blipFill rotWithShape="1">
          <a:blip r:embed="rId9">
            <a:alphaModFix/>
          </a:blip>
          <a:srcRect/>
          <a:stretch/>
        </p:blipFill>
        <p:spPr>
          <a:xfrm>
            <a:off x="0" y="4176291"/>
            <a:ext cx="2137391" cy="1356097"/>
          </a:xfrm>
          <a:prstGeom prst="rect">
            <a:avLst/>
          </a:prstGeom>
          <a:noFill/>
          <a:ln>
            <a:noFill/>
          </a:ln>
          <a:effectLst>
            <a:outerShdw blurRad="292100" dist="139700" dir="2700000" algn="tl" rotWithShape="0">
              <a:srgbClr val="333333">
                <a:alpha val="64705"/>
              </a:srgbClr>
            </a:outerShdw>
          </a:effectLst>
        </p:spPr>
      </p:pic>
      <p:pic>
        <p:nvPicPr>
          <p:cNvPr id="155" name="Google Shape;155;p19"/>
          <p:cNvPicPr preferRelativeResize="0"/>
          <p:nvPr/>
        </p:nvPicPr>
        <p:blipFill rotWithShape="1">
          <a:blip r:embed="rId10">
            <a:alphaModFix/>
          </a:blip>
          <a:srcRect l="2080" t="1730" r="3016" b="2883"/>
          <a:stretch/>
        </p:blipFill>
        <p:spPr>
          <a:xfrm>
            <a:off x="1856486" y="2737162"/>
            <a:ext cx="1946257" cy="1428153"/>
          </a:xfrm>
          <a:prstGeom prst="rect">
            <a:avLst/>
          </a:prstGeom>
          <a:noFill/>
          <a:ln>
            <a:noFill/>
          </a:ln>
          <a:effectLst>
            <a:outerShdw blurRad="292100" dist="139700" dir="2700000" algn="tl" rotWithShape="0">
              <a:srgbClr val="333333">
                <a:alpha val="64705"/>
              </a:srgbClr>
            </a:outerShdw>
          </a:effectLst>
        </p:spPr>
      </p:pic>
      <p:pic>
        <p:nvPicPr>
          <p:cNvPr id="156" name="Google Shape;156;p19"/>
          <p:cNvPicPr preferRelativeResize="0"/>
          <p:nvPr/>
        </p:nvPicPr>
        <p:blipFill rotWithShape="1">
          <a:blip r:embed="rId11">
            <a:alphaModFix/>
          </a:blip>
          <a:srcRect l="6668" t="3308" r="4272" b="2917"/>
          <a:stretch/>
        </p:blipFill>
        <p:spPr>
          <a:xfrm>
            <a:off x="16514" y="2742099"/>
            <a:ext cx="1830556" cy="1423215"/>
          </a:xfrm>
          <a:prstGeom prst="rect">
            <a:avLst/>
          </a:prstGeom>
          <a:noFill/>
          <a:ln>
            <a:noFill/>
          </a:ln>
          <a:effectLst>
            <a:outerShdw blurRad="292100" dist="139700" dir="2700000" algn="tl" rotWithShape="0">
              <a:srgbClr val="333333">
                <a:alpha val="64705"/>
              </a:srgbClr>
            </a:outerShdw>
          </a:effectLst>
        </p:spPr>
      </p:pic>
      <p:pic>
        <p:nvPicPr>
          <p:cNvPr id="157" name="Google Shape;157;p19"/>
          <p:cNvPicPr preferRelativeResize="0"/>
          <p:nvPr/>
        </p:nvPicPr>
        <p:blipFill rotWithShape="1">
          <a:blip r:embed="rId12">
            <a:alphaModFix/>
          </a:blip>
          <a:srcRect/>
          <a:stretch/>
        </p:blipFill>
        <p:spPr>
          <a:xfrm>
            <a:off x="9050981" y="1342301"/>
            <a:ext cx="1595779" cy="1388822"/>
          </a:xfrm>
          <a:prstGeom prst="rect">
            <a:avLst/>
          </a:prstGeom>
          <a:noFill/>
          <a:ln>
            <a:noFill/>
          </a:ln>
          <a:effectLst>
            <a:outerShdw blurRad="292100" dist="139700" dir="2700000" algn="tl" rotWithShape="0">
              <a:srgbClr val="333333">
                <a:alpha val="64705"/>
              </a:srgbClr>
            </a:outerShdw>
          </a:effectLst>
        </p:spPr>
      </p:pic>
      <p:pic>
        <p:nvPicPr>
          <p:cNvPr id="158" name="Google Shape;158;p19"/>
          <p:cNvPicPr preferRelativeResize="0"/>
          <p:nvPr/>
        </p:nvPicPr>
        <p:blipFill rotWithShape="1">
          <a:blip r:embed="rId13">
            <a:alphaModFix/>
          </a:blip>
          <a:srcRect/>
          <a:stretch/>
        </p:blipFill>
        <p:spPr>
          <a:xfrm>
            <a:off x="1241" y="7279"/>
            <a:ext cx="2087414" cy="1328167"/>
          </a:xfrm>
          <a:prstGeom prst="rect">
            <a:avLst/>
          </a:prstGeom>
          <a:noFill/>
          <a:ln>
            <a:noFill/>
          </a:ln>
          <a:effectLst>
            <a:outerShdw blurRad="292100" dist="139700" dir="2700000" algn="tl" rotWithShape="0">
              <a:srgbClr val="333333">
                <a:alpha val="64705"/>
              </a:srgbClr>
            </a:outerShdw>
          </a:effectLst>
        </p:spPr>
      </p:pic>
      <p:pic>
        <p:nvPicPr>
          <p:cNvPr id="159" name="Google Shape;159;p19"/>
          <p:cNvPicPr preferRelativeResize="0"/>
          <p:nvPr/>
        </p:nvPicPr>
        <p:blipFill rotWithShape="1">
          <a:blip r:embed="rId14">
            <a:alphaModFix/>
          </a:blip>
          <a:srcRect/>
          <a:stretch/>
        </p:blipFill>
        <p:spPr>
          <a:xfrm>
            <a:off x="6524983" y="-20848"/>
            <a:ext cx="2285427" cy="1321094"/>
          </a:xfrm>
          <a:prstGeom prst="rect">
            <a:avLst/>
          </a:prstGeom>
          <a:noFill/>
          <a:ln>
            <a:noFill/>
          </a:ln>
          <a:effectLst>
            <a:outerShdw blurRad="292100" dist="139700" dir="2700000" algn="tl" rotWithShape="0">
              <a:srgbClr val="333333">
                <a:alpha val="64705"/>
              </a:srgbClr>
            </a:outerShdw>
          </a:effectLst>
        </p:spPr>
      </p:pic>
      <p:pic>
        <p:nvPicPr>
          <p:cNvPr id="160" name="Google Shape;160;p19"/>
          <p:cNvPicPr preferRelativeResize="0"/>
          <p:nvPr/>
        </p:nvPicPr>
        <p:blipFill rotWithShape="1">
          <a:blip r:embed="rId15">
            <a:alphaModFix/>
          </a:blip>
          <a:srcRect l="3579" t="4945" r="3452" b="3947"/>
          <a:stretch/>
        </p:blipFill>
        <p:spPr>
          <a:xfrm>
            <a:off x="4407892" y="0"/>
            <a:ext cx="2086572" cy="1350083"/>
          </a:xfrm>
          <a:prstGeom prst="rect">
            <a:avLst/>
          </a:prstGeom>
          <a:noFill/>
          <a:ln>
            <a:noFill/>
          </a:ln>
          <a:effectLst>
            <a:outerShdw blurRad="292100" dist="139700" dir="2700000" algn="tl" rotWithShape="0">
              <a:srgbClr val="333333">
                <a:alpha val="64705"/>
              </a:srgbClr>
            </a:outerShdw>
          </a:effectLst>
        </p:spPr>
      </p:pic>
      <p:pic>
        <p:nvPicPr>
          <p:cNvPr id="161" name="Google Shape;161;p19"/>
          <p:cNvPicPr preferRelativeResize="0"/>
          <p:nvPr/>
        </p:nvPicPr>
        <p:blipFill rotWithShape="1">
          <a:blip r:embed="rId16">
            <a:alphaModFix/>
          </a:blip>
          <a:srcRect b="11518"/>
          <a:stretch/>
        </p:blipFill>
        <p:spPr>
          <a:xfrm>
            <a:off x="10205026" y="4190495"/>
            <a:ext cx="1998897" cy="1351889"/>
          </a:xfrm>
          <a:prstGeom prst="rect">
            <a:avLst/>
          </a:prstGeom>
          <a:noFill/>
          <a:ln>
            <a:noFill/>
          </a:ln>
          <a:effectLst>
            <a:outerShdw blurRad="292100" dist="139700" dir="2700000" algn="tl" rotWithShape="0">
              <a:srgbClr val="333333">
                <a:alpha val="64705"/>
              </a:srgbClr>
            </a:outerShdw>
          </a:effectLst>
        </p:spPr>
      </p:pic>
      <p:pic>
        <p:nvPicPr>
          <p:cNvPr id="162" name="Google Shape;162;p19"/>
          <p:cNvPicPr preferRelativeResize="0"/>
          <p:nvPr/>
        </p:nvPicPr>
        <p:blipFill rotWithShape="1">
          <a:blip r:embed="rId17">
            <a:alphaModFix/>
          </a:blip>
          <a:srcRect/>
          <a:stretch/>
        </p:blipFill>
        <p:spPr>
          <a:xfrm>
            <a:off x="7021977" y="4187733"/>
            <a:ext cx="3183049" cy="1354651"/>
          </a:xfrm>
          <a:prstGeom prst="rect">
            <a:avLst/>
          </a:prstGeom>
          <a:noFill/>
          <a:ln>
            <a:noFill/>
          </a:ln>
          <a:effectLst>
            <a:outerShdw blurRad="292100" dist="139700" dir="2700000" algn="tl" rotWithShape="0">
              <a:srgbClr val="333333">
                <a:alpha val="64705"/>
              </a:srgbClr>
            </a:outerShdw>
          </a:effectLst>
        </p:spPr>
      </p:pic>
      <p:pic>
        <p:nvPicPr>
          <p:cNvPr id="163" name="Google Shape;163;p19"/>
          <p:cNvPicPr preferRelativeResize="0"/>
          <p:nvPr/>
        </p:nvPicPr>
        <p:blipFill rotWithShape="1">
          <a:blip r:embed="rId18">
            <a:alphaModFix/>
          </a:blip>
          <a:srcRect/>
          <a:stretch/>
        </p:blipFill>
        <p:spPr>
          <a:xfrm>
            <a:off x="10483388" y="2731123"/>
            <a:ext cx="1679986" cy="1434194"/>
          </a:xfrm>
          <a:prstGeom prst="rect">
            <a:avLst/>
          </a:prstGeom>
          <a:noFill/>
          <a:ln>
            <a:noFill/>
          </a:ln>
          <a:effectLst>
            <a:outerShdw blurRad="292100" dist="139700" dir="2700000" algn="tl" rotWithShape="0">
              <a:srgbClr val="333333">
                <a:alpha val="64705"/>
              </a:srgbClr>
            </a:outerShdw>
          </a:effectLst>
        </p:spPr>
      </p:pic>
      <p:pic>
        <p:nvPicPr>
          <p:cNvPr id="164" name="Google Shape;164;p19"/>
          <p:cNvPicPr preferRelativeResize="0"/>
          <p:nvPr/>
        </p:nvPicPr>
        <p:blipFill rotWithShape="1">
          <a:blip r:embed="rId19">
            <a:alphaModFix/>
          </a:blip>
          <a:srcRect/>
          <a:stretch/>
        </p:blipFill>
        <p:spPr>
          <a:xfrm>
            <a:off x="5454761" y="4180831"/>
            <a:ext cx="1613931" cy="1376066"/>
          </a:xfrm>
          <a:prstGeom prst="rect">
            <a:avLst/>
          </a:prstGeom>
          <a:noFill/>
          <a:ln>
            <a:noFill/>
          </a:ln>
          <a:effectLst>
            <a:outerShdw blurRad="292100" dist="139700" dir="2700000" algn="tl" rotWithShape="0">
              <a:srgbClr val="333333">
                <a:alpha val="64705"/>
              </a:srgbClr>
            </a:outerShdw>
          </a:effectLst>
        </p:spPr>
      </p:pic>
      <p:pic>
        <p:nvPicPr>
          <p:cNvPr id="165" name="Google Shape;165;p19"/>
          <p:cNvPicPr preferRelativeResize="0"/>
          <p:nvPr/>
        </p:nvPicPr>
        <p:blipFill rotWithShape="1">
          <a:blip r:embed="rId20">
            <a:alphaModFix/>
          </a:blip>
          <a:srcRect/>
          <a:stretch/>
        </p:blipFill>
        <p:spPr>
          <a:xfrm>
            <a:off x="-3489" y="5532389"/>
            <a:ext cx="2010240" cy="1285611"/>
          </a:xfrm>
          <a:prstGeom prst="rect">
            <a:avLst/>
          </a:prstGeom>
          <a:noFill/>
          <a:ln>
            <a:noFill/>
          </a:ln>
          <a:effectLst>
            <a:outerShdw blurRad="292100" dist="139700" dir="2700000" algn="tl" rotWithShape="0">
              <a:srgbClr val="333333">
                <a:alpha val="64705"/>
              </a:srgbClr>
            </a:outerShdw>
          </a:effectLst>
        </p:spPr>
      </p:pic>
      <p:pic>
        <p:nvPicPr>
          <p:cNvPr id="166" name="Google Shape;166;p19"/>
          <p:cNvPicPr preferRelativeResize="0"/>
          <p:nvPr/>
        </p:nvPicPr>
        <p:blipFill rotWithShape="1">
          <a:blip r:embed="rId21">
            <a:alphaModFix/>
          </a:blip>
          <a:srcRect/>
          <a:stretch/>
        </p:blipFill>
        <p:spPr>
          <a:xfrm>
            <a:off x="3852618" y="4177737"/>
            <a:ext cx="1628378" cy="1354651"/>
          </a:xfrm>
          <a:prstGeom prst="rect">
            <a:avLst/>
          </a:prstGeom>
          <a:noFill/>
          <a:ln>
            <a:noFill/>
          </a:ln>
          <a:effectLst>
            <a:outerShdw blurRad="292100" dist="139700" dir="2700000" algn="tl" rotWithShape="0">
              <a:srgbClr val="333333">
                <a:alpha val="64705"/>
              </a:srgbClr>
            </a:outerShdw>
          </a:effectLst>
        </p:spPr>
      </p:pic>
      <p:pic>
        <p:nvPicPr>
          <p:cNvPr id="167" name="Google Shape;167;p19"/>
          <p:cNvPicPr preferRelativeResize="0"/>
          <p:nvPr/>
        </p:nvPicPr>
        <p:blipFill rotWithShape="1">
          <a:blip r:embed="rId22">
            <a:alphaModFix/>
          </a:blip>
          <a:srcRect/>
          <a:stretch/>
        </p:blipFill>
        <p:spPr>
          <a:xfrm>
            <a:off x="2023050" y="5525213"/>
            <a:ext cx="2163706" cy="1285611"/>
          </a:xfrm>
          <a:prstGeom prst="rect">
            <a:avLst/>
          </a:prstGeom>
          <a:noFill/>
          <a:ln>
            <a:noFill/>
          </a:ln>
          <a:effectLst>
            <a:outerShdw blurRad="292100" dist="139700" dir="2700000" algn="tl" rotWithShape="0">
              <a:srgbClr val="333333">
                <a:alpha val="64705"/>
              </a:srgbClr>
            </a:outerShdw>
          </a:effectLst>
        </p:spPr>
      </p:pic>
      <p:pic>
        <p:nvPicPr>
          <p:cNvPr id="168" name="Google Shape;168;p19"/>
          <p:cNvPicPr preferRelativeResize="0"/>
          <p:nvPr/>
        </p:nvPicPr>
        <p:blipFill rotWithShape="1">
          <a:blip r:embed="rId23">
            <a:alphaModFix/>
          </a:blip>
          <a:srcRect/>
          <a:stretch/>
        </p:blipFill>
        <p:spPr>
          <a:xfrm>
            <a:off x="2128537" y="4208089"/>
            <a:ext cx="1707974" cy="1324299"/>
          </a:xfrm>
          <a:prstGeom prst="rect">
            <a:avLst/>
          </a:prstGeom>
          <a:noFill/>
          <a:ln>
            <a:noFill/>
          </a:ln>
          <a:effectLst>
            <a:outerShdw blurRad="292100" dist="139700" dir="2700000" algn="tl" rotWithShape="0">
              <a:srgbClr val="333333">
                <a:alpha val="64705"/>
              </a:srgbClr>
            </a:outerShdw>
          </a:effectLst>
        </p:spPr>
      </p:pic>
      <p:pic>
        <p:nvPicPr>
          <p:cNvPr id="169" name="Google Shape;169;p19"/>
          <p:cNvPicPr preferRelativeResize="0"/>
          <p:nvPr/>
        </p:nvPicPr>
        <p:blipFill rotWithShape="1">
          <a:blip r:embed="rId24">
            <a:alphaModFix/>
          </a:blip>
          <a:srcRect/>
          <a:stretch/>
        </p:blipFill>
        <p:spPr>
          <a:xfrm>
            <a:off x="8075471" y="2746861"/>
            <a:ext cx="2407916" cy="1418455"/>
          </a:xfrm>
          <a:prstGeom prst="rect">
            <a:avLst/>
          </a:prstGeom>
          <a:noFill/>
          <a:ln>
            <a:noFill/>
          </a:ln>
          <a:effectLst>
            <a:outerShdw blurRad="292100" dist="139700" dir="2700000" algn="tl" rotWithShape="0">
              <a:srgbClr val="333333">
                <a:alpha val="64705"/>
              </a:srgbClr>
            </a:outerShdw>
          </a:effectLst>
        </p:spPr>
      </p:pic>
      <p:pic>
        <p:nvPicPr>
          <p:cNvPr id="170" name="Google Shape;170;p19"/>
          <p:cNvPicPr preferRelativeResize="0"/>
          <p:nvPr/>
        </p:nvPicPr>
        <p:blipFill rotWithShape="1">
          <a:blip r:embed="rId25">
            <a:alphaModFix/>
          </a:blip>
          <a:srcRect/>
          <a:stretch/>
        </p:blipFill>
        <p:spPr>
          <a:xfrm>
            <a:off x="6891656" y="1157017"/>
            <a:ext cx="2480352" cy="1923808"/>
          </a:xfrm>
          <a:prstGeom prst="rect">
            <a:avLst/>
          </a:prstGeom>
          <a:noFill/>
          <a:ln>
            <a:noFill/>
          </a:ln>
        </p:spPr>
      </p:pic>
      <p:pic>
        <p:nvPicPr>
          <p:cNvPr id="171" name="Google Shape;171;p19"/>
          <p:cNvPicPr preferRelativeResize="0"/>
          <p:nvPr/>
        </p:nvPicPr>
        <p:blipFill rotWithShape="1">
          <a:blip r:embed="rId26">
            <a:alphaModFix/>
          </a:blip>
          <a:srcRect/>
          <a:stretch/>
        </p:blipFill>
        <p:spPr>
          <a:xfrm>
            <a:off x="5197821" y="1165039"/>
            <a:ext cx="2209098" cy="1915785"/>
          </a:xfrm>
          <a:prstGeom prst="rect">
            <a:avLst/>
          </a:prstGeom>
          <a:noFill/>
          <a:ln>
            <a:noFill/>
          </a:ln>
        </p:spPr>
      </p:pic>
      <p:pic>
        <p:nvPicPr>
          <p:cNvPr id="172" name="Google Shape;172;p19"/>
          <p:cNvPicPr preferRelativeResize="0"/>
          <p:nvPr/>
        </p:nvPicPr>
        <p:blipFill rotWithShape="1">
          <a:blip r:embed="rId27">
            <a:alphaModFix/>
          </a:blip>
          <a:srcRect/>
          <a:stretch/>
        </p:blipFill>
        <p:spPr>
          <a:xfrm>
            <a:off x="3363407" y="1168492"/>
            <a:ext cx="2314059" cy="1939277"/>
          </a:xfrm>
          <a:prstGeom prst="rect">
            <a:avLst/>
          </a:prstGeom>
          <a:noFill/>
          <a:ln>
            <a:noFill/>
          </a:ln>
        </p:spPr>
      </p:pic>
      <p:pic>
        <p:nvPicPr>
          <p:cNvPr id="173" name="Google Shape;173;p19"/>
          <p:cNvPicPr preferRelativeResize="0"/>
          <p:nvPr/>
        </p:nvPicPr>
        <p:blipFill rotWithShape="1">
          <a:blip r:embed="rId28">
            <a:alphaModFix/>
          </a:blip>
          <a:srcRect l="5456" t="2667" r="51843" b="67179"/>
          <a:stretch/>
        </p:blipFill>
        <p:spPr>
          <a:xfrm>
            <a:off x="7041" y="1346423"/>
            <a:ext cx="1617785" cy="1384699"/>
          </a:xfrm>
          <a:prstGeom prst="rect">
            <a:avLst/>
          </a:prstGeom>
          <a:noFill/>
          <a:ln>
            <a:noFill/>
          </a:ln>
          <a:effectLst>
            <a:outerShdw blurRad="292100" dist="139700" dir="2700000" algn="tl" rotWithShape="0">
              <a:srgbClr val="333333">
                <a:alpha val="64705"/>
              </a:srgbClr>
            </a:outerShdw>
          </a:effectLst>
        </p:spPr>
      </p:pic>
      <p:pic>
        <p:nvPicPr>
          <p:cNvPr id="174" name="Google Shape;174;p19"/>
          <p:cNvPicPr preferRelativeResize="0"/>
          <p:nvPr/>
        </p:nvPicPr>
        <p:blipFill rotWithShape="1">
          <a:blip r:embed="rId29">
            <a:alphaModFix/>
          </a:blip>
          <a:srcRect/>
          <a:stretch/>
        </p:blipFill>
        <p:spPr>
          <a:xfrm>
            <a:off x="1481250" y="1165038"/>
            <a:ext cx="2390367" cy="1915785"/>
          </a:xfrm>
          <a:prstGeom prst="rect">
            <a:avLst/>
          </a:prstGeom>
          <a:noFill/>
          <a:ln>
            <a:noFill/>
          </a:ln>
        </p:spPr>
      </p:pic>
      <p:pic>
        <p:nvPicPr>
          <p:cNvPr id="175" name="Google Shape;175;p19"/>
          <p:cNvPicPr preferRelativeResize="0"/>
          <p:nvPr/>
        </p:nvPicPr>
        <p:blipFill rotWithShape="1">
          <a:blip r:embed="rId30">
            <a:alphaModFix/>
          </a:blip>
          <a:srcRect/>
          <a:stretch/>
        </p:blipFill>
        <p:spPr>
          <a:xfrm>
            <a:off x="8801997" y="32744"/>
            <a:ext cx="1993925" cy="1290844"/>
          </a:xfrm>
          <a:prstGeom prst="rect">
            <a:avLst/>
          </a:prstGeom>
          <a:noFill/>
          <a:ln>
            <a:noFill/>
          </a:ln>
          <a:effectLst>
            <a:outerShdw blurRad="292100" dist="139700" dir="2700000" algn="tl" rotWithShape="0">
              <a:srgbClr val="333333">
                <a:alpha val="64705"/>
              </a:srgbClr>
            </a:outerShdw>
          </a:effectLst>
        </p:spPr>
      </p:pic>
      <p:pic>
        <p:nvPicPr>
          <p:cNvPr id="176" name="Google Shape;176;p19"/>
          <p:cNvPicPr preferRelativeResize="0"/>
          <p:nvPr/>
        </p:nvPicPr>
        <p:blipFill rotWithShape="1">
          <a:blip r:embed="rId31">
            <a:alphaModFix/>
          </a:blip>
          <a:srcRect/>
          <a:stretch/>
        </p:blipFill>
        <p:spPr>
          <a:xfrm>
            <a:off x="9337715" y="5485718"/>
            <a:ext cx="1501247" cy="1364604"/>
          </a:xfrm>
          <a:prstGeom prst="rect">
            <a:avLst/>
          </a:prstGeom>
          <a:noFill/>
          <a:ln>
            <a:noFill/>
          </a:ln>
          <a:effectLst>
            <a:outerShdw blurRad="292100" dist="139700" dir="2700000" algn="tl" rotWithShape="0">
              <a:srgbClr val="333333">
                <a:alpha val="64705"/>
              </a:srgbClr>
            </a:outerShdw>
          </a:effectLst>
        </p:spPr>
      </p:pic>
      <p:pic>
        <p:nvPicPr>
          <p:cNvPr id="177" name="Google Shape;177;p19"/>
          <p:cNvPicPr preferRelativeResize="0"/>
          <p:nvPr/>
        </p:nvPicPr>
        <p:blipFill rotWithShape="1">
          <a:blip r:embed="rId32">
            <a:alphaModFix/>
          </a:blip>
          <a:srcRect/>
          <a:stretch/>
        </p:blipFill>
        <p:spPr>
          <a:xfrm>
            <a:off x="10795922" y="50800"/>
            <a:ext cx="1392753" cy="1348920"/>
          </a:xfrm>
          <a:prstGeom prst="rect">
            <a:avLst/>
          </a:prstGeom>
          <a:noFill/>
          <a:ln>
            <a:noFill/>
          </a:ln>
          <a:effectLst>
            <a:outerShdw blurRad="292100" dist="139700" dir="2700000" algn="tl" rotWithShape="0">
              <a:srgbClr val="333333">
                <a:alpha val="64705"/>
              </a:srgbClr>
            </a:outerShdw>
          </a:effectLst>
        </p:spPr>
      </p:pic>
      <p:pic>
        <p:nvPicPr>
          <p:cNvPr id="178" name="Google Shape;178;p19"/>
          <p:cNvPicPr preferRelativeResize="0"/>
          <p:nvPr/>
        </p:nvPicPr>
        <p:blipFill rotWithShape="1">
          <a:blip r:embed="rId33">
            <a:alphaModFix/>
          </a:blip>
          <a:srcRect/>
          <a:stretch/>
        </p:blipFill>
        <p:spPr>
          <a:xfrm>
            <a:off x="2088655" y="42776"/>
            <a:ext cx="2304725" cy="1315962"/>
          </a:xfrm>
          <a:prstGeom prst="rect">
            <a:avLst/>
          </a:prstGeom>
          <a:noFill/>
          <a:ln>
            <a:noFill/>
          </a:ln>
          <a:effectLst>
            <a:outerShdw blurRad="292100" dist="139700" dir="2700000" algn="tl" rotWithShape="0">
              <a:srgbClr val="333333">
                <a:alpha val="64705"/>
              </a:srgbClr>
            </a:outerShdw>
          </a:effectLst>
        </p:spPr>
      </p:pic>
      <p:sp>
        <p:nvSpPr>
          <p:cNvPr id="179" name="Google Shape;179;p19"/>
          <p:cNvSpPr/>
          <p:nvPr/>
        </p:nvSpPr>
        <p:spPr>
          <a:xfrm>
            <a:off x="7406928" y="4596202"/>
            <a:ext cx="4209900" cy="2214600"/>
          </a:xfrm>
          <a:prstGeom prst="horizontalScroll">
            <a:avLst>
              <a:gd name="adj" fmla="val 12500"/>
            </a:avLst>
          </a:prstGeom>
          <a:solidFill>
            <a:srgbClr val="99C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19"/>
          <p:cNvSpPr txBox="1"/>
          <p:nvPr/>
        </p:nvSpPr>
        <p:spPr>
          <a:xfrm>
            <a:off x="7716174" y="4874775"/>
            <a:ext cx="3923100"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0" i="0" u="none" strike="noStrike" cap="none" dirty="0">
                <a:solidFill>
                  <a:schemeClr val="dk1"/>
                </a:solidFill>
                <a:latin typeface="Bodoni"/>
                <a:ea typeface="Bodoni"/>
                <a:cs typeface="Bodoni"/>
                <a:sym typeface="Bodoni"/>
              </a:rPr>
              <a:t>Emilia Donzelli classe 3^Z </a:t>
            </a:r>
            <a:r>
              <a:rPr lang="it-IT" sz="1800" b="0" i="0" u="none" strike="noStrike" cap="none" dirty="0" err="1">
                <a:solidFill>
                  <a:schemeClr val="dk1"/>
                </a:solidFill>
                <a:latin typeface="Bodoni"/>
                <a:ea typeface="Bodoni"/>
                <a:cs typeface="Bodoni"/>
                <a:sym typeface="Bodoni"/>
              </a:rPr>
              <a:t>as</a:t>
            </a:r>
            <a:r>
              <a:rPr lang="it-IT" sz="1800" b="0" i="0" u="none" strike="noStrike" cap="none" dirty="0">
                <a:solidFill>
                  <a:schemeClr val="dk1"/>
                </a:solidFill>
                <a:latin typeface="Bodoni"/>
                <a:ea typeface="Bodoni"/>
                <a:cs typeface="Bodoni"/>
                <a:sym typeface="Bodoni"/>
              </a:rPr>
              <a:t> 21-22</a:t>
            </a:r>
            <a:endParaRPr sz="1800" dirty="0">
              <a:solidFill>
                <a:schemeClr val="dk1"/>
              </a:solidFill>
              <a:latin typeface="Bodoni"/>
              <a:ea typeface="Bodoni"/>
              <a:cs typeface="Bodoni"/>
              <a:sym typeface="Bodoni"/>
            </a:endParaRPr>
          </a:p>
          <a:p>
            <a:pPr marL="0" marR="0" lvl="0" indent="0" algn="l" rtl="0">
              <a:spcBef>
                <a:spcPts val="0"/>
              </a:spcBef>
              <a:spcAft>
                <a:spcPts val="0"/>
              </a:spcAft>
              <a:buNone/>
            </a:pPr>
            <a:r>
              <a:rPr lang="it-IT" sz="1800" dirty="0">
                <a:solidFill>
                  <a:schemeClr val="dk1"/>
                </a:solidFill>
                <a:latin typeface="Bodoni"/>
                <a:ea typeface="Bodoni"/>
                <a:cs typeface="Bodoni"/>
                <a:sym typeface="Bodoni"/>
              </a:rPr>
              <a:t>I.I.S. Giancarlo Siani di Napoli </a:t>
            </a:r>
            <a:endParaRPr sz="1800" dirty="0">
              <a:solidFill>
                <a:schemeClr val="dk1"/>
              </a:solidFill>
              <a:latin typeface="Bodoni"/>
              <a:ea typeface="Bodoni"/>
              <a:cs typeface="Bodoni"/>
              <a:sym typeface="Bodoni"/>
            </a:endParaRPr>
          </a:p>
          <a:p>
            <a:pPr marL="0" marR="0" lvl="0" indent="0" algn="l" rtl="0">
              <a:spcBef>
                <a:spcPts val="0"/>
              </a:spcBef>
              <a:spcAft>
                <a:spcPts val="0"/>
              </a:spcAft>
              <a:buNone/>
            </a:pPr>
            <a:r>
              <a:rPr lang="it-IT" sz="1800" dirty="0">
                <a:solidFill>
                  <a:schemeClr val="dk1"/>
                </a:solidFill>
                <a:latin typeface="Bodoni"/>
                <a:ea typeface="Bodoni"/>
                <a:cs typeface="Bodoni"/>
                <a:sym typeface="Bodoni"/>
              </a:rPr>
              <a:t>Indirizzo Tecnico: Chimica, Materiali e Biotecnologie</a:t>
            </a:r>
            <a:endParaRPr dirty="0"/>
          </a:p>
          <a:p>
            <a:pPr marL="0" marR="0" lvl="0" indent="0" algn="l" rtl="0">
              <a:spcBef>
                <a:spcPts val="0"/>
              </a:spcBef>
              <a:spcAft>
                <a:spcPts val="0"/>
              </a:spcAft>
              <a:buNone/>
            </a:pPr>
            <a:r>
              <a:rPr lang="it-IT" sz="1800" dirty="0">
                <a:solidFill>
                  <a:schemeClr val="dk1"/>
                </a:solidFill>
                <a:latin typeface="Bodoni"/>
                <a:ea typeface="Bodoni"/>
                <a:cs typeface="Bodoni"/>
                <a:sym typeface="Bodoni"/>
              </a:rPr>
              <a:t>Articolazione: Biotecnologie Sanitarie</a:t>
            </a:r>
            <a:endParaRPr sz="1800" dirty="0">
              <a:solidFill>
                <a:schemeClr val="dk1"/>
              </a:solidFill>
              <a:latin typeface="Bodoni"/>
              <a:ea typeface="Bodoni"/>
              <a:cs typeface="Bodoni"/>
              <a:sym typeface="Bodoni"/>
            </a:endParaRPr>
          </a:p>
          <a:p>
            <a:pPr marL="0" marR="0" lvl="0" indent="0" algn="l" rtl="0">
              <a:spcBef>
                <a:spcPts val="0"/>
              </a:spcBef>
              <a:spcAft>
                <a:spcPts val="0"/>
              </a:spcAft>
              <a:buNone/>
            </a:pPr>
            <a:r>
              <a:rPr lang="it-IT" sz="1800" dirty="0">
                <a:solidFill>
                  <a:schemeClr val="dk1"/>
                </a:solidFill>
                <a:latin typeface="Bodoni"/>
                <a:ea typeface="Bodoni"/>
                <a:cs typeface="Bodoni"/>
                <a:sym typeface="Bodoni"/>
              </a:rPr>
              <a:t> </a:t>
            </a:r>
            <a:endParaRPr dirty="0"/>
          </a:p>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p:txBody>
      </p:sp>
      <p:sp>
        <p:nvSpPr>
          <p:cNvPr id="181" name="Google Shape;181;p19"/>
          <p:cNvSpPr/>
          <p:nvPr/>
        </p:nvSpPr>
        <p:spPr>
          <a:xfrm>
            <a:off x="1204734" y="2355992"/>
            <a:ext cx="9561393" cy="1566626"/>
          </a:xfrm>
          <a:prstGeom prst="horizontalScroll">
            <a:avLst>
              <a:gd name="adj" fmla="val 12500"/>
            </a:avLst>
          </a:prstGeom>
          <a:solidFill>
            <a:srgbClr val="99C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19"/>
          <p:cNvSpPr txBox="1"/>
          <p:nvPr/>
        </p:nvSpPr>
        <p:spPr>
          <a:xfrm>
            <a:off x="1323421" y="2623053"/>
            <a:ext cx="8723700" cy="113873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3600" b="1" dirty="0">
                <a:solidFill>
                  <a:schemeClr val="dk1"/>
                </a:solidFill>
              </a:rPr>
              <a:t>Le Società Chimiche nel Mondo</a:t>
            </a:r>
          </a:p>
          <a:p>
            <a:pPr marL="0" marR="0" lvl="0" indent="0" algn="ctr" rtl="0">
              <a:spcBef>
                <a:spcPts val="0"/>
              </a:spcBef>
              <a:spcAft>
                <a:spcPts val="0"/>
              </a:spcAft>
              <a:buNone/>
            </a:pPr>
            <a:r>
              <a:rPr lang="it-IT" sz="1600" b="1" dirty="0">
                <a:solidFill>
                  <a:schemeClr val="dk1"/>
                </a:solidFill>
              </a:rPr>
              <a:t>Premio ISSA 2021:</a:t>
            </a:r>
            <a:endParaRPr sz="1600" b="1" dirty="0"/>
          </a:p>
          <a:p>
            <a:pPr marL="0" marR="0" lvl="0" indent="0" algn="ctr" rtl="0">
              <a:spcBef>
                <a:spcPts val="0"/>
              </a:spcBef>
              <a:spcAft>
                <a:spcPts val="0"/>
              </a:spcAft>
              <a:buNone/>
            </a:pPr>
            <a:r>
              <a:rPr lang="it-IT" sz="1600" b="1" dirty="0">
                <a:solidFill>
                  <a:schemeClr val="dk1"/>
                </a:solidFill>
              </a:rPr>
              <a:t>‘‘La chimica raccontata dai francobolli’’</a:t>
            </a:r>
            <a:endParaRPr sz="1600" b="1"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0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0"/>
                                        </p:tgtEl>
                                        <p:attrNameLst>
                                          <p:attrName>style.visibility</p:attrName>
                                        </p:attrNameLst>
                                      </p:cBhvr>
                                      <p:to>
                                        <p:strVal val="visible"/>
                                      </p:to>
                                    </p:set>
                                    <p:anim calcmode="lin" valueType="num">
                                      <p:cBhvr additive="base">
                                        <p:cTn id="12" dur="500"/>
                                        <p:tgtEl>
                                          <p:spTgt spid="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8"/>
          <p:cNvSpPr/>
          <p:nvPr/>
        </p:nvSpPr>
        <p:spPr>
          <a:xfrm>
            <a:off x="4656406" y="1785860"/>
            <a:ext cx="6428936" cy="1332643"/>
          </a:xfrm>
          <a:prstGeom prst="snip2SameRect">
            <a:avLst>
              <a:gd name="adj1" fmla="val 16667"/>
              <a:gd name="adj2" fmla="val 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28"/>
          <p:cNvSpPr/>
          <p:nvPr/>
        </p:nvSpPr>
        <p:spPr>
          <a:xfrm>
            <a:off x="478302" y="4598978"/>
            <a:ext cx="5781821" cy="1392701"/>
          </a:xfrm>
          <a:prstGeom prst="round2SameRect">
            <a:avLst>
              <a:gd name="adj1" fmla="val 16667"/>
              <a:gd name="adj2" fmla="val 0"/>
            </a:avLst>
          </a:prstGeom>
          <a:solidFill>
            <a:srgbClr val="CC99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2" name="Google Shape;322;p28"/>
          <p:cNvPicPr preferRelativeResize="0"/>
          <p:nvPr/>
        </p:nvPicPr>
        <p:blipFill rotWithShape="1">
          <a:blip r:embed="rId3">
            <a:alphaModFix/>
          </a:blip>
          <a:srcRect/>
          <a:stretch/>
        </p:blipFill>
        <p:spPr>
          <a:xfrm>
            <a:off x="-529" y="-297"/>
            <a:ext cx="12193057" cy="6858594"/>
          </a:xfrm>
          <a:prstGeom prst="rect">
            <a:avLst/>
          </a:prstGeom>
          <a:noFill/>
          <a:ln>
            <a:noFill/>
          </a:ln>
        </p:spPr>
      </p:pic>
      <p:sp>
        <p:nvSpPr>
          <p:cNvPr id="323" name="Google Shape;323;p28"/>
          <p:cNvSpPr txBox="1">
            <a:spLocks noGrp="1"/>
          </p:cNvSpPr>
          <p:nvPr>
            <p:ph type="title"/>
          </p:nvPr>
        </p:nvSpPr>
        <p:spPr>
          <a:xfrm>
            <a:off x="1237956" y="60960"/>
            <a:ext cx="9111175" cy="14562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600"/>
              <a:buFont typeface="EB Garamond"/>
              <a:buNone/>
            </a:pPr>
            <a:r>
              <a:rPr lang="it-IT">
                <a:latin typeface="EB Garamond"/>
                <a:ea typeface="EB Garamond"/>
                <a:cs typeface="EB Garamond"/>
                <a:sym typeface="EB Garamond"/>
              </a:rPr>
              <a:t>GESELLSCHAFT DEUTSCHER CHEMIKER (GDCH)</a:t>
            </a:r>
            <a:endParaRPr/>
          </a:p>
        </p:txBody>
      </p:sp>
      <p:pic>
        <p:nvPicPr>
          <p:cNvPr id="324" name="Google Shape;324;p28"/>
          <p:cNvPicPr preferRelativeResize="0"/>
          <p:nvPr/>
        </p:nvPicPr>
        <p:blipFill rotWithShape="1">
          <a:blip r:embed="rId4">
            <a:alphaModFix/>
          </a:blip>
          <a:srcRect l="1970" t="4056" r="2826" b="3635"/>
          <a:stretch/>
        </p:blipFill>
        <p:spPr>
          <a:xfrm>
            <a:off x="478301" y="1688123"/>
            <a:ext cx="3784210" cy="2250071"/>
          </a:xfrm>
          <a:prstGeom prst="rect">
            <a:avLst/>
          </a:prstGeom>
          <a:noFill/>
          <a:ln>
            <a:noFill/>
          </a:ln>
          <a:effectLst>
            <a:outerShdw blurRad="149987" dist="250190" dir="8460000" algn="ctr">
              <a:srgbClr val="000000">
                <a:alpha val="27843"/>
              </a:srgbClr>
            </a:outerShdw>
          </a:effectLst>
        </p:spPr>
      </p:pic>
      <p:sp>
        <p:nvSpPr>
          <p:cNvPr id="325" name="Google Shape;325;p28"/>
          <p:cNvSpPr txBox="1"/>
          <p:nvPr/>
        </p:nvSpPr>
        <p:spPr>
          <a:xfrm>
            <a:off x="4719711" y="1852016"/>
            <a:ext cx="6302326"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La Società Chimica Tedesca è una società di apprendimento e un'associazione professionale, fondata nel 1949 per rappresentare gli interessi dei chimici tedeschi in contesti locali, nazionali e internazionali.</a:t>
            </a:r>
            <a:endParaRPr/>
          </a:p>
        </p:txBody>
      </p:sp>
      <p:sp>
        <p:nvSpPr>
          <p:cNvPr id="326" name="Google Shape;326;p28"/>
          <p:cNvSpPr txBox="1"/>
          <p:nvPr/>
        </p:nvSpPr>
        <p:spPr>
          <a:xfrm>
            <a:off x="682283" y="4659036"/>
            <a:ext cx="5373858"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La GDCh riunisce persone operanti nel campo della chimica e delle scienze molecolari, supportando la loro ricerca di un progresso scientifico positivo e sostenibile, finalizzato al bene dell'umanità e dell'ambiente.</a:t>
            </a:r>
            <a:endParaRPr sz="1800">
              <a:solidFill>
                <a:schemeClr val="lt1"/>
              </a:solidFill>
              <a:latin typeface="Times New Roman"/>
              <a:ea typeface="Times New Roman"/>
              <a:cs typeface="Times New Roman"/>
              <a:sym typeface="Times New Roman"/>
            </a:endParaRPr>
          </a:p>
        </p:txBody>
      </p:sp>
      <p:pic>
        <p:nvPicPr>
          <p:cNvPr id="327" name="Google Shape;327;p28"/>
          <p:cNvPicPr preferRelativeResize="0"/>
          <p:nvPr/>
        </p:nvPicPr>
        <p:blipFill rotWithShape="1">
          <a:blip r:embed="rId5">
            <a:alphaModFix/>
          </a:blip>
          <a:srcRect l="2303" t="3313" r="2264" b="13453"/>
          <a:stretch/>
        </p:blipFill>
        <p:spPr>
          <a:xfrm>
            <a:off x="6879103" y="3545647"/>
            <a:ext cx="4332849" cy="2560908"/>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 calcmode="lin" valueType="num">
                                      <p:cBhvr additive="base">
                                        <p:cTn id="7" dur="500"/>
                                        <p:tgtEl>
                                          <p:spTgt spid="323"/>
                                        </p:tgtEl>
                                        <p:attrNameLst>
                                          <p:attrName>ppt_w</p:attrName>
                                        </p:attrNameLst>
                                      </p:cBhvr>
                                      <p:tavLst>
                                        <p:tav tm="0">
                                          <p:val>
                                            <p:strVal val="0"/>
                                          </p:val>
                                        </p:tav>
                                        <p:tav tm="100000">
                                          <p:val>
                                            <p:strVal val="#ppt_w"/>
                                          </p:val>
                                        </p:tav>
                                      </p:tavLst>
                                    </p:anim>
                                    <p:anim calcmode="lin" valueType="num">
                                      <p:cBhvr additive="base">
                                        <p:cTn id="8" dur="500"/>
                                        <p:tgtEl>
                                          <p:spTgt spid="32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25"/>
                                        </p:tgtEl>
                                        <p:attrNameLst>
                                          <p:attrName>style.visibility</p:attrName>
                                        </p:attrNameLst>
                                      </p:cBhvr>
                                      <p:to>
                                        <p:strVal val="visible"/>
                                      </p:to>
                                    </p:set>
                                    <p:animEffect transition="in" filter="fade">
                                      <p:cBhvr>
                                        <p:cTn id="13" dur="2000"/>
                                        <p:tgtEl>
                                          <p:spTgt spid="3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24"/>
                                        </p:tgtEl>
                                        <p:attrNameLst>
                                          <p:attrName>style.visibility</p:attrName>
                                        </p:attrNameLst>
                                      </p:cBhvr>
                                      <p:to>
                                        <p:strVal val="visible"/>
                                      </p:to>
                                    </p:set>
                                    <p:animEffect transition="in" filter="fade">
                                      <p:cBhvr>
                                        <p:cTn id="18" dur="800"/>
                                        <p:tgtEl>
                                          <p:spTgt spid="3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6"/>
                                        </p:tgtEl>
                                        <p:attrNameLst>
                                          <p:attrName>style.visibility</p:attrName>
                                        </p:attrNameLst>
                                      </p:cBhvr>
                                      <p:to>
                                        <p:strVal val="visible"/>
                                      </p:to>
                                    </p:set>
                                    <p:animEffect transition="in" filter="fade">
                                      <p:cBhvr>
                                        <p:cTn id="23" dur="500"/>
                                        <p:tgtEl>
                                          <p:spTgt spid="3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27"/>
                                        </p:tgtEl>
                                        <p:attrNameLst>
                                          <p:attrName>style.visibility</p:attrName>
                                        </p:attrNameLst>
                                      </p:cBhvr>
                                      <p:to>
                                        <p:strVal val="visible"/>
                                      </p:to>
                                    </p:set>
                                    <p:animEffect transition="in" filter="fade">
                                      <p:cBhvr>
                                        <p:cTn id="28" dur="20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9"/>
          <p:cNvSpPr/>
          <p:nvPr/>
        </p:nvSpPr>
        <p:spPr>
          <a:xfrm>
            <a:off x="7399606" y="4893620"/>
            <a:ext cx="4576693" cy="1699011"/>
          </a:xfrm>
          <a:prstGeom prst="round2DiagRect">
            <a:avLst>
              <a:gd name="adj1" fmla="val 16667"/>
              <a:gd name="adj2" fmla="val 0"/>
            </a:avLst>
          </a:prstGeom>
          <a:solidFill>
            <a:srgbClr val="FF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29"/>
          <p:cNvSpPr/>
          <p:nvPr/>
        </p:nvSpPr>
        <p:spPr>
          <a:xfrm>
            <a:off x="154743" y="5092943"/>
            <a:ext cx="4142936" cy="1300369"/>
          </a:xfrm>
          <a:prstGeom prst="snip2DiagRect">
            <a:avLst>
              <a:gd name="adj1" fmla="val 0"/>
              <a:gd name="adj2" fmla="val 16667"/>
            </a:avLst>
          </a:prstGeom>
          <a:solidFill>
            <a:srgbClr val="CC99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4" name="Google Shape;334;p29"/>
          <p:cNvSpPr/>
          <p:nvPr/>
        </p:nvSpPr>
        <p:spPr>
          <a:xfrm>
            <a:off x="7399606" y="1403568"/>
            <a:ext cx="4576693" cy="1467986"/>
          </a:xfrm>
          <a:prstGeom prst="snip2DiagRect">
            <a:avLst>
              <a:gd name="adj1" fmla="val 0"/>
              <a:gd name="adj2" fmla="val 16667"/>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5" name="Google Shape;335;p29"/>
          <p:cNvSpPr/>
          <p:nvPr/>
        </p:nvSpPr>
        <p:spPr>
          <a:xfrm>
            <a:off x="288387" y="1403568"/>
            <a:ext cx="4009292" cy="1582726"/>
          </a:xfrm>
          <a:prstGeom prst="round2DiagRect">
            <a:avLst>
              <a:gd name="adj1" fmla="val 16667"/>
              <a:gd name="adj2" fmla="val 0"/>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6" name="Google Shape;336;p29"/>
          <p:cNvPicPr preferRelativeResize="0"/>
          <p:nvPr/>
        </p:nvPicPr>
        <p:blipFill rotWithShape="1">
          <a:blip r:embed="rId3">
            <a:alphaModFix/>
          </a:blip>
          <a:srcRect/>
          <a:stretch/>
        </p:blipFill>
        <p:spPr>
          <a:xfrm>
            <a:off x="-529" y="-297"/>
            <a:ext cx="12193057" cy="6858594"/>
          </a:xfrm>
          <a:prstGeom prst="rect">
            <a:avLst/>
          </a:prstGeom>
          <a:noFill/>
          <a:ln>
            <a:noFill/>
          </a:ln>
        </p:spPr>
      </p:pic>
      <p:sp>
        <p:nvSpPr>
          <p:cNvPr id="337" name="Google Shape;337;p29"/>
          <p:cNvSpPr txBox="1">
            <a:spLocks noGrp="1"/>
          </p:cNvSpPr>
          <p:nvPr>
            <p:ph type="title"/>
          </p:nvPr>
        </p:nvSpPr>
        <p:spPr>
          <a:xfrm>
            <a:off x="1" y="0"/>
            <a:ext cx="12192000" cy="14562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600"/>
              <a:buFont typeface="EB Garamond"/>
              <a:buNone/>
            </a:pPr>
            <a:r>
              <a:rPr lang="it-IT">
                <a:latin typeface="EB Garamond"/>
                <a:ea typeface="EB Garamond"/>
                <a:cs typeface="EB Garamond"/>
                <a:sym typeface="EB Garamond"/>
              </a:rPr>
              <a:t>SOCIETÀ CHIMICA CECA (SCC)</a:t>
            </a:r>
            <a:endParaRPr>
              <a:latin typeface="EB Garamond"/>
              <a:ea typeface="EB Garamond"/>
              <a:cs typeface="EB Garamond"/>
              <a:sym typeface="EB Garamond"/>
            </a:endParaRPr>
          </a:p>
        </p:txBody>
      </p:sp>
      <p:sp>
        <p:nvSpPr>
          <p:cNvPr id="338" name="Google Shape;338;p29"/>
          <p:cNvSpPr txBox="1"/>
          <p:nvPr/>
        </p:nvSpPr>
        <p:spPr>
          <a:xfrm>
            <a:off x="351692" y="1456267"/>
            <a:ext cx="3945987" cy="14773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dirty="0">
                <a:solidFill>
                  <a:schemeClr val="lt1"/>
                </a:solidFill>
                <a:latin typeface="Times New Roman"/>
                <a:ea typeface="Times New Roman"/>
                <a:cs typeface="Times New Roman"/>
                <a:sym typeface="Times New Roman"/>
              </a:rPr>
              <a:t>La Società Chimica Ceca è una delle società chimiche più antiche del mondo e ancora oggi impegnata in tutti gli aspetti dell'impresa chimica nella Repubblica Ceca. </a:t>
            </a:r>
            <a:endParaRPr dirty="0"/>
          </a:p>
        </p:txBody>
      </p:sp>
      <p:sp>
        <p:nvSpPr>
          <p:cNvPr id="339" name="Google Shape;339;p29"/>
          <p:cNvSpPr txBox="1"/>
          <p:nvPr/>
        </p:nvSpPr>
        <p:spPr>
          <a:xfrm>
            <a:off x="7394912" y="1537396"/>
            <a:ext cx="4572001"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Il francobollo della Cecoslovacchia illustrato in questa immagine è stato emesso il 4 luglio 1966 per celebrare il centenario di questa società.</a:t>
            </a:r>
            <a:endParaRPr sz="1800">
              <a:solidFill>
                <a:schemeClr val="lt1"/>
              </a:solidFill>
              <a:latin typeface="Times New Roman"/>
              <a:ea typeface="Times New Roman"/>
              <a:cs typeface="Times New Roman"/>
              <a:sym typeface="Times New Roman"/>
            </a:endParaRPr>
          </a:p>
        </p:txBody>
      </p:sp>
      <p:sp>
        <p:nvSpPr>
          <p:cNvPr id="340" name="Google Shape;340;p29"/>
          <p:cNvSpPr txBox="1"/>
          <p:nvPr/>
        </p:nvSpPr>
        <p:spPr>
          <a:xfrm>
            <a:off x="253217" y="5142962"/>
            <a:ext cx="3945987"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Esso raffigura un diagramma molecolare dell'adamantano, un idrocarburo saturo con una struttura simile al diamante e un odore che ricorda la canfora. </a:t>
            </a:r>
            <a:endParaRPr/>
          </a:p>
        </p:txBody>
      </p:sp>
      <p:sp>
        <p:nvSpPr>
          <p:cNvPr id="341" name="Google Shape;341;p29"/>
          <p:cNvSpPr/>
          <p:nvPr/>
        </p:nvSpPr>
        <p:spPr>
          <a:xfrm>
            <a:off x="7394912" y="5002516"/>
            <a:ext cx="4576693" cy="1477328"/>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È un composto organico notevolmente stabile a causa della sua rigidità e sebbene abbia poche applicazioni, alcuni dei suoi derivati ​​(es. amantadina, rimantidina) sono importanti farmaci antivirali contro l'influenza.</a:t>
            </a:r>
            <a:endParaRPr/>
          </a:p>
        </p:txBody>
      </p:sp>
      <p:pic>
        <p:nvPicPr>
          <p:cNvPr id="342" name="Google Shape;342;p29"/>
          <p:cNvPicPr preferRelativeResize="0"/>
          <p:nvPr/>
        </p:nvPicPr>
        <p:blipFill rotWithShape="1">
          <a:blip r:embed="rId4">
            <a:alphaModFix/>
          </a:blip>
          <a:srcRect/>
          <a:stretch/>
        </p:blipFill>
        <p:spPr>
          <a:xfrm>
            <a:off x="4582551" y="2054322"/>
            <a:ext cx="2532184" cy="3038621"/>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cxnSp>
        <p:nvCxnSpPr>
          <p:cNvPr id="343" name="Google Shape;343;p29"/>
          <p:cNvCxnSpPr>
            <a:stCxn id="333" idx="3"/>
          </p:cNvCxnSpPr>
          <p:nvPr/>
        </p:nvCxnSpPr>
        <p:spPr>
          <a:xfrm rot="-5400000">
            <a:off x="2457511" y="3351143"/>
            <a:ext cx="1510500" cy="1973100"/>
          </a:xfrm>
          <a:prstGeom prst="curvedConnector2">
            <a:avLst/>
          </a:prstGeom>
          <a:noFill/>
          <a:ln w="9525" cap="rnd" cmpd="sng">
            <a:solidFill>
              <a:schemeClr val="dk1"/>
            </a:solidFill>
            <a:prstDash val="solid"/>
            <a:round/>
            <a:headEnd type="none" w="sm" len="sm"/>
            <a:tailEnd type="triangle" w="med" len="med"/>
          </a:ln>
        </p:spPr>
      </p:cxnSp>
      <p:cxnSp>
        <p:nvCxnSpPr>
          <p:cNvPr id="344" name="Google Shape;344;p29"/>
          <p:cNvCxnSpPr>
            <a:stCxn id="334" idx="1"/>
          </p:cNvCxnSpPr>
          <p:nvPr/>
        </p:nvCxnSpPr>
        <p:spPr>
          <a:xfrm rot="5400000">
            <a:off x="8282603" y="2086904"/>
            <a:ext cx="620700" cy="2190000"/>
          </a:xfrm>
          <a:prstGeom prst="curvedConnector2">
            <a:avLst/>
          </a:prstGeom>
          <a:noFill/>
          <a:ln w="9525" cap="rnd" cmpd="sng">
            <a:solidFill>
              <a:schemeClr val="dk1"/>
            </a:solidFill>
            <a:prstDash val="solid"/>
            <a:round/>
            <a:headEnd type="none" w="sm" len="sm"/>
            <a:tailEnd type="triangle" w="med" len="med"/>
          </a:ln>
        </p:spPr>
      </p:cxnSp>
      <p:cxnSp>
        <p:nvCxnSpPr>
          <p:cNvPr id="345" name="Google Shape;345;p29"/>
          <p:cNvCxnSpPr>
            <a:stCxn id="332" idx="3"/>
          </p:cNvCxnSpPr>
          <p:nvPr/>
        </p:nvCxnSpPr>
        <p:spPr>
          <a:xfrm rot="5400000" flipH="1">
            <a:off x="8321303" y="3526970"/>
            <a:ext cx="754500" cy="1978800"/>
          </a:xfrm>
          <a:prstGeom prst="curvedConnector2">
            <a:avLst/>
          </a:prstGeom>
          <a:noFill/>
          <a:ln w="9525" cap="rnd" cmpd="sng">
            <a:solidFill>
              <a:schemeClr val="dk1"/>
            </a:solidFill>
            <a:prstDash val="solid"/>
            <a:round/>
            <a:headEnd type="none" w="sm" len="sm"/>
            <a:tailEnd type="triangle" w="med" len="med"/>
          </a:ln>
        </p:spPr>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37"/>
                                        </p:tgtEl>
                                        <p:attrNameLst>
                                          <p:attrName>style.visibility</p:attrName>
                                        </p:attrNameLst>
                                      </p:cBhvr>
                                      <p:to>
                                        <p:strVal val="visible"/>
                                      </p:to>
                                    </p:set>
                                    <p:anim calcmode="lin" valueType="num">
                                      <p:cBhvr additive="base">
                                        <p:cTn id="7" dur="500"/>
                                        <p:tgtEl>
                                          <p:spTgt spid="337"/>
                                        </p:tgtEl>
                                        <p:attrNameLst>
                                          <p:attrName>ppt_w</p:attrName>
                                        </p:attrNameLst>
                                      </p:cBhvr>
                                      <p:tavLst>
                                        <p:tav tm="0">
                                          <p:val>
                                            <p:strVal val="0"/>
                                          </p:val>
                                        </p:tav>
                                        <p:tav tm="100000">
                                          <p:val>
                                            <p:strVal val="#ppt_w"/>
                                          </p:val>
                                        </p:tav>
                                      </p:tavLst>
                                    </p:anim>
                                    <p:anim calcmode="lin" valueType="num">
                                      <p:cBhvr additive="base">
                                        <p:cTn id="8" dur="500"/>
                                        <p:tgtEl>
                                          <p:spTgt spid="33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38"/>
                                        </p:tgtEl>
                                        <p:attrNameLst>
                                          <p:attrName>style.visibility</p:attrName>
                                        </p:attrNameLst>
                                      </p:cBhvr>
                                      <p:to>
                                        <p:strVal val="visible"/>
                                      </p:to>
                                    </p:set>
                                    <p:animEffect transition="in" filter="fade">
                                      <p:cBhvr>
                                        <p:cTn id="13" dur="500"/>
                                        <p:tgtEl>
                                          <p:spTgt spid="3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39"/>
                                        </p:tgtEl>
                                        <p:attrNameLst>
                                          <p:attrName>style.visibility</p:attrName>
                                        </p:attrNameLst>
                                      </p:cBhvr>
                                      <p:to>
                                        <p:strVal val="visible"/>
                                      </p:to>
                                    </p:set>
                                    <p:animEffect transition="in" filter="fade">
                                      <p:cBhvr>
                                        <p:cTn id="18" dur="1000"/>
                                        <p:tgtEl>
                                          <p:spTgt spid="339"/>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344"/>
                                        </p:tgtEl>
                                        <p:attrNameLst>
                                          <p:attrName>style.visibility</p:attrName>
                                        </p:attrNameLst>
                                      </p:cBhvr>
                                      <p:to>
                                        <p:strVal val="visible"/>
                                      </p:to>
                                    </p:set>
                                    <p:anim calcmode="lin" valueType="num">
                                      <p:cBhvr additive="base">
                                        <p:cTn id="23" dur="500"/>
                                        <p:tgtEl>
                                          <p:spTgt spid="344"/>
                                        </p:tgtEl>
                                        <p:attrNameLst>
                                          <p:attrName>ppt_w</p:attrName>
                                        </p:attrNameLst>
                                      </p:cBhvr>
                                      <p:tavLst>
                                        <p:tav tm="0">
                                          <p:val>
                                            <p:strVal val="0"/>
                                          </p:val>
                                        </p:tav>
                                        <p:tav tm="100000">
                                          <p:val>
                                            <p:strVal val="#ppt_w"/>
                                          </p:val>
                                        </p:tav>
                                      </p:tavLst>
                                    </p:anim>
                                    <p:anim calcmode="lin" valueType="num">
                                      <p:cBhvr additive="base">
                                        <p:cTn id="24" dur="500"/>
                                        <p:tgtEl>
                                          <p:spTgt spid="344"/>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2"/>
                                        </p:tgtEl>
                                        <p:attrNameLst>
                                          <p:attrName>style.visibility</p:attrName>
                                        </p:attrNameLst>
                                      </p:cBhvr>
                                      <p:to>
                                        <p:strVal val="visible"/>
                                      </p:to>
                                    </p:set>
                                    <p:animEffect transition="in" filter="fade">
                                      <p:cBhvr>
                                        <p:cTn id="29" dur="500"/>
                                        <p:tgtEl>
                                          <p:spTgt spid="34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40"/>
                                        </p:tgtEl>
                                        <p:attrNameLst>
                                          <p:attrName>style.visibility</p:attrName>
                                        </p:attrNameLst>
                                      </p:cBhvr>
                                      <p:to>
                                        <p:strVal val="visible"/>
                                      </p:to>
                                    </p:set>
                                    <p:animEffect transition="in" filter="fade">
                                      <p:cBhvr>
                                        <p:cTn id="34" dur="2000"/>
                                        <p:tgtEl>
                                          <p:spTgt spid="340"/>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343"/>
                                        </p:tgtEl>
                                        <p:attrNameLst>
                                          <p:attrName>style.visibility</p:attrName>
                                        </p:attrNameLst>
                                      </p:cBhvr>
                                      <p:to>
                                        <p:strVal val="visible"/>
                                      </p:to>
                                    </p:set>
                                    <p:anim calcmode="lin" valueType="num">
                                      <p:cBhvr additive="base">
                                        <p:cTn id="39" dur="500"/>
                                        <p:tgtEl>
                                          <p:spTgt spid="343"/>
                                        </p:tgtEl>
                                        <p:attrNameLst>
                                          <p:attrName>ppt_w</p:attrName>
                                        </p:attrNameLst>
                                      </p:cBhvr>
                                      <p:tavLst>
                                        <p:tav tm="0">
                                          <p:val>
                                            <p:strVal val="0"/>
                                          </p:val>
                                        </p:tav>
                                        <p:tav tm="100000">
                                          <p:val>
                                            <p:strVal val="#ppt_w"/>
                                          </p:val>
                                        </p:tav>
                                      </p:tavLst>
                                    </p:anim>
                                    <p:anim calcmode="lin" valueType="num">
                                      <p:cBhvr additive="base">
                                        <p:cTn id="40" dur="500"/>
                                        <p:tgtEl>
                                          <p:spTgt spid="343"/>
                                        </p:tgtEl>
                                        <p:attrNameLst>
                                          <p:attrName>ppt_h</p:attrName>
                                        </p:attrNameLst>
                                      </p:cBhvr>
                                      <p:tavLst>
                                        <p:tav tm="0">
                                          <p:val>
                                            <p:str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41"/>
                                        </p:tgtEl>
                                        <p:attrNameLst>
                                          <p:attrName>style.visibility</p:attrName>
                                        </p:attrNameLst>
                                      </p:cBhvr>
                                      <p:to>
                                        <p:strVal val="visible"/>
                                      </p:to>
                                    </p:set>
                                    <p:animEffect transition="in" filter="fade">
                                      <p:cBhvr>
                                        <p:cTn id="45" dur="1000"/>
                                        <p:tgtEl>
                                          <p:spTgt spid="341"/>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345"/>
                                        </p:tgtEl>
                                        <p:attrNameLst>
                                          <p:attrName>style.visibility</p:attrName>
                                        </p:attrNameLst>
                                      </p:cBhvr>
                                      <p:to>
                                        <p:strVal val="visible"/>
                                      </p:to>
                                    </p:set>
                                    <p:anim calcmode="lin" valueType="num">
                                      <p:cBhvr additive="base">
                                        <p:cTn id="50" dur="500"/>
                                        <p:tgtEl>
                                          <p:spTgt spid="345"/>
                                        </p:tgtEl>
                                        <p:attrNameLst>
                                          <p:attrName>ppt_w</p:attrName>
                                        </p:attrNameLst>
                                      </p:cBhvr>
                                      <p:tavLst>
                                        <p:tav tm="0">
                                          <p:val>
                                            <p:strVal val="0"/>
                                          </p:val>
                                        </p:tav>
                                        <p:tav tm="100000">
                                          <p:val>
                                            <p:strVal val="#ppt_w"/>
                                          </p:val>
                                        </p:tav>
                                      </p:tavLst>
                                    </p:anim>
                                    <p:anim calcmode="lin" valueType="num">
                                      <p:cBhvr additive="base">
                                        <p:cTn id="51" dur="500"/>
                                        <p:tgtEl>
                                          <p:spTgt spid="34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0"/>
          <p:cNvSpPr/>
          <p:nvPr/>
        </p:nvSpPr>
        <p:spPr>
          <a:xfrm>
            <a:off x="8509283" y="4750670"/>
            <a:ext cx="3468386" cy="1776754"/>
          </a:xfrm>
          <a:prstGeom prst="verticalScroll">
            <a:avLst>
              <a:gd name="adj" fmla="val 12500"/>
            </a:avLst>
          </a:prstGeom>
          <a:solidFill>
            <a:srgbClr val="ADBA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1" name="Google Shape;351;p30"/>
          <p:cNvSpPr/>
          <p:nvPr/>
        </p:nvSpPr>
        <p:spPr>
          <a:xfrm>
            <a:off x="246742" y="4843060"/>
            <a:ext cx="7765143" cy="1591974"/>
          </a:xfrm>
          <a:prstGeom prst="flowChartManualInput">
            <a:avLst/>
          </a:prstGeom>
          <a:solidFill>
            <a:srgbClr val="99C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2" name="Google Shape;352;p30"/>
          <p:cNvSpPr/>
          <p:nvPr/>
        </p:nvSpPr>
        <p:spPr>
          <a:xfrm>
            <a:off x="994224" y="198082"/>
            <a:ext cx="10203543" cy="1531740"/>
          </a:xfrm>
          <a:prstGeom prst="flowChartPunchedTape">
            <a:avLst/>
          </a:prstGeom>
          <a:solidFill>
            <a:srgbClr val="FF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30"/>
          <p:cNvSpPr/>
          <p:nvPr/>
        </p:nvSpPr>
        <p:spPr>
          <a:xfrm>
            <a:off x="2858195" y="2230620"/>
            <a:ext cx="6475602" cy="1894115"/>
          </a:xfrm>
          <a:prstGeom prst="roundRect">
            <a:avLst>
              <a:gd name="adj" fmla="val 16667"/>
            </a:avLst>
          </a:prstGeom>
          <a:solidFill>
            <a:srgbClr val="AB95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4" name="Google Shape;354;p30"/>
          <p:cNvPicPr preferRelativeResize="0"/>
          <p:nvPr/>
        </p:nvPicPr>
        <p:blipFill rotWithShape="1">
          <a:blip r:embed="rId3">
            <a:alphaModFix/>
          </a:blip>
          <a:srcRect/>
          <a:stretch/>
        </p:blipFill>
        <p:spPr>
          <a:xfrm>
            <a:off x="-529" y="-14812"/>
            <a:ext cx="12193057" cy="6858594"/>
          </a:xfrm>
          <a:prstGeom prst="rect">
            <a:avLst/>
          </a:prstGeom>
          <a:noFill/>
          <a:ln>
            <a:noFill/>
          </a:ln>
        </p:spPr>
      </p:pic>
      <p:sp>
        <p:nvSpPr>
          <p:cNvPr id="355" name="Google Shape;355;p30"/>
          <p:cNvSpPr txBox="1"/>
          <p:nvPr/>
        </p:nvSpPr>
        <p:spPr>
          <a:xfrm>
            <a:off x="3016739" y="2375000"/>
            <a:ext cx="6158511" cy="14772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dirty="0">
                <a:solidFill>
                  <a:schemeClr val="lt1"/>
                </a:solidFill>
                <a:latin typeface="Times New Roman"/>
                <a:ea typeface="Times New Roman"/>
                <a:cs typeface="Times New Roman"/>
                <a:sym typeface="Times New Roman"/>
              </a:rPr>
              <a:t>Questo mio progetto tratta delle Società Chimiche nel Mondo,  illustrate sia con prodotti postali filatelici che con brevi descrizioni della società stessa. Tutte hanno un unico scopo cioè quello di diffondere e sviluppare la Chimica e tutto ciò che è legata ad essa. </a:t>
            </a:r>
            <a:endParaRPr sz="1800" dirty="0">
              <a:solidFill>
                <a:schemeClr val="lt1"/>
              </a:solidFill>
              <a:latin typeface="Times New Roman"/>
              <a:ea typeface="Times New Roman"/>
              <a:cs typeface="Times New Roman"/>
              <a:sym typeface="Times New Roman"/>
            </a:endParaRPr>
          </a:p>
        </p:txBody>
      </p:sp>
      <p:sp>
        <p:nvSpPr>
          <p:cNvPr id="356" name="Google Shape;356;p30"/>
          <p:cNvSpPr txBox="1"/>
          <p:nvPr/>
        </p:nvSpPr>
        <p:spPr>
          <a:xfrm>
            <a:off x="246742" y="5142655"/>
            <a:ext cx="7199086"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i="1" dirty="0">
                <a:solidFill>
                  <a:schemeClr val="lt1"/>
                </a:solidFill>
                <a:latin typeface="Times New Roman"/>
                <a:ea typeface="Times New Roman"/>
                <a:cs typeface="Times New Roman"/>
                <a:sym typeface="Times New Roman"/>
              </a:rPr>
              <a:t>“Il chimico esperto conosce bene il ruolo dell’intuizione nel giudizio con il quale elabora un’ipotesi, ma dimentica talvolta che questo è un fondamento comune ad ogni scoperta.”</a:t>
            </a:r>
            <a:endParaRPr dirty="0"/>
          </a:p>
          <a:p>
            <a:pPr marL="0" marR="0" lvl="0" indent="0" algn="l" rtl="0">
              <a:spcBef>
                <a:spcPts val="0"/>
              </a:spcBef>
              <a:spcAft>
                <a:spcPts val="0"/>
              </a:spcAft>
              <a:buNone/>
            </a:pPr>
            <a:r>
              <a:rPr lang="it-IT" sz="1800" dirty="0">
                <a:solidFill>
                  <a:schemeClr val="lt1"/>
                </a:solidFill>
                <a:latin typeface="Times New Roman"/>
                <a:ea typeface="Times New Roman"/>
                <a:cs typeface="Times New Roman"/>
                <a:sym typeface="Times New Roman"/>
              </a:rPr>
              <a:t>PETER BRIAN MEDAWAR </a:t>
            </a:r>
            <a:r>
              <a:rPr lang="it-IT" sz="1200" dirty="0">
                <a:solidFill>
                  <a:schemeClr val="lt1"/>
                </a:solidFill>
                <a:latin typeface="Times New Roman"/>
                <a:ea typeface="Times New Roman"/>
                <a:cs typeface="Times New Roman"/>
                <a:sym typeface="Times New Roman"/>
              </a:rPr>
              <a:t>(Biologo e Zoologo brasiliano/britannico)</a:t>
            </a:r>
            <a:endParaRPr sz="1200" dirty="0"/>
          </a:p>
        </p:txBody>
      </p:sp>
      <p:sp>
        <p:nvSpPr>
          <p:cNvPr id="357" name="Google Shape;357;p30"/>
          <p:cNvSpPr txBox="1"/>
          <p:nvPr/>
        </p:nvSpPr>
        <p:spPr>
          <a:xfrm>
            <a:off x="994226" y="625145"/>
            <a:ext cx="1020354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i="1" dirty="0">
                <a:solidFill>
                  <a:schemeClr val="lt1"/>
                </a:solidFill>
                <a:latin typeface="Times New Roman"/>
                <a:ea typeface="Times New Roman"/>
                <a:cs typeface="Times New Roman"/>
                <a:sym typeface="Times New Roman"/>
              </a:rPr>
              <a:t>‘‘Sii come un francobollo: applicarsi a una cosa fino a quando non ci si arriva.’’</a:t>
            </a:r>
            <a:endParaRPr sz="2400" i="1" dirty="0">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r>
              <a:rPr lang="it-IT" sz="2400" dirty="0" err="1">
                <a:solidFill>
                  <a:schemeClr val="lt1"/>
                </a:solidFill>
                <a:latin typeface="Times New Roman"/>
                <a:ea typeface="Times New Roman"/>
                <a:cs typeface="Times New Roman"/>
                <a:sym typeface="Times New Roman"/>
              </a:rPr>
              <a:t>Josh</a:t>
            </a:r>
            <a:r>
              <a:rPr lang="it-IT" sz="2400" dirty="0">
                <a:solidFill>
                  <a:schemeClr val="lt1"/>
                </a:solidFill>
                <a:latin typeface="Times New Roman"/>
                <a:ea typeface="Times New Roman"/>
                <a:cs typeface="Times New Roman"/>
                <a:sym typeface="Times New Roman"/>
              </a:rPr>
              <a:t> Billings </a:t>
            </a:r>
            <a:r>
              <a:rPr lang="it-IT" sz="1100" dirty="0">
                <a:solidFill>
                  <a:schemeClr val="lt1"/>
                </a:solidFill>
                <a:latin typeface="Times New Roman"/>
                <a:ea typeface="Times New Roman"/>
                <a:cs typeface="Times New Roman"/>
                <a:sym typeface="Times New Roman"/>
              </a:rPr>
              <a:t>(umorista americano)</a:t>
            </a:r>
            <a:endParaRPr sz="1100" dirty="0">
              <a:solidFill>
                <a:schemeClr val="lt1"/>
              </a:solidFill>
              <a:latin typeface="Times New Roman"/>
              <a:ea typeface="Times New Roman"/>
              <a:cs typeface="Times New Roman"/>
              <a:sym typeface="Times New Roman"/>
            </a:endParaRPr>
          </a:p>
        </p:txBody>
      </p:sp>
      <p:sp>
        <p:nvSpPr>
          <p:cNvPr id="358" name="Google Shape;358;p30"/>
          <p:cNvSpPr/>
          <p:nvPr/>
        </p:nvSpPr>
        <p:spPr>
          <a:xfrm>
            <a:off x="8759483" y="4762444"/>
            <a:ext cx="3218186" cy="176497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400" dirty="0">
                <a:solidFill>
                  <a:schemeClr val="lt1"/>
                </a:solidFill>
                <a:latin typeface="Bodoni"/>
                <a:ea typeface="Bodoni"/>
                <a:cs typeface="Bodoni"/>
                <a:sym typeface="Bodoni"/>
              </a:rPr>
              <a:t>Emilia Donzelli classe 3^Z </a:t>
            </a:r>
            <a:r>
              <a:rPr lang="it-IT" sz="1400" dirty="0" err="1">
                <a:solidFill>
                  <a:schemeClr val="lt1"/>
                </a:solidFill>
                <a:latin typeface="Bodoni"/>
                <a:ea typeface="Bodoni"/>
                <a:cs typeface="Bodoni"/>
                <a:sym typeface="Bodoni"/>
              </a:rPr>
              <a:t>as</a:t>
            </a:r>
            <a:r>
              <a:rPr lang="it-IT" sz="1400" dirty="0">
                <a:solidFill>
                  <a:schemeClr val="lt1"/>
                </a:solidFill>
                <a:latin typeface="Bodoni"/>
                <a:ea typeface="Bodoni"/>
                <a:cs typeface="Bodoni"/>
                <a:sym typeface="Bodoni"/>
              </a:rPr>
              <a:t> 21-22</a:t>
            </a:r>
            <a:endParaRPr dirty="0"/>
          </a:p>
          <a:p>
            <a:pPr marL="0" marR="0" lvl="0" indent="0" algn="l" rtl="0">
              <a:spcBef>
                <a:spcPts val="0"/>
              </a:spcBef>
              <a:spcAft>
                <a:spcPts val="0"/>
              </a:spcAft>
              <a:buNone/>
            </a:pPr>
            <a:r>
              <a:rPr lang="it-IT" sz="1400" dirty="0">
                <a:solidFill>
                  <a:schemeClr val="lt1"/>
                </a:solidFill>
                <a:latin typeface="Bodoni"/>
                <a:ea typeface="Bodoni"/>
                <a:cs typeface="Bodoni"/>
                <a:sym typeface="Bodoni"/>
              </a:rPr>
              <a:t>I.I.S. Giancarlo Siani</a:t>
            </a:r>
            <a:endParaRPr dirty="0"/>
          </a:p>
          <a:p>
            <a:pPr marL="0" marR="0" lvl="0" indent="0" algn="l" rtl="0">
              <a:spcBef>
                <a:spcPts val="0"/>
              </a:spcBef>
              <a:spcAft>
                <a:spcPts val="0"/>
              </a:spcAft>
              <a:buNone/>
            </a:pPr>
            <a:r>
              <a:rPr lang="it-IT" sz="1400" dirty="0">
                <a:solidFill>
                  <a:schemeClr val="lt1"/>
                </a:solidFill>
                <a:latin typeface="Bodoni"/>
                <a:ea typeface="Bodoni"/>
                <a:cs typeface="Bodoni"/>
                <a:sym typeface="Bodoni"/>
              </a:rPr>
              <a:t>di Napoli </a:t>
            </a:r>
            <a:endParaRPr dirty="0"/>
          </a:p>
          <a:p>
            <a:pPr marL="0" marR="0" lvl="0" indent="0" algn="l" rtl="0">
              <a:spcBef>
                <a:spcPts val="0"/>
              </a:spcBef>
              <a:spcAft>
                <a:spcPts val="0"/>
              </a:spcAft>
              <a:buNone/>
            </a:pPr>
            <a:r>
              <a:rPr lang="it-IT" sz="1400" dirty="0">
                <a:solidFill>
                  <a:schemeClr val="lt1"/>
                </a:solidFill>
                <a:latin typeface="Bodoni"/>
                <a:ea typeface="Bodoni"/>
                <a:cs typeface="Bodoni"/>
                <a:sym typeface="Bodoni"/>
              </a:rPr>
              <a:t>Indirizzo Tecnico: Chimica, Materiali e Biotecnologie</a:t>
            </a:r>
            <a:endParaRPr dirty="0"/>
          </a:p>
          <a:p>
            <a:pPr marL="0" marR="0" lvl="0" indent="0" algn="l" rtl="0">
              <a:spcBef>
                <a:spcPts val="0"/>
              </a:spcBef>
              <a:spcAft>
                <a:spcPts val="0"/>
              </a:spcAft>
              <a:buNone/>
            </a:pPr>
            <a:r>
              <a:rPr lang="it-IT" sz="1400" dirty="0">
                <a:solidFill>
                  <a:schemeClr val="lt1"/>
                </a:solidFill>
                <a:latin typeface="Bodoni"/>
                <a:ea typeface="Bodoni"/>
                <a:cs typeface="Bodoni"/>
                <a:sym typeface="Bodoni"/>
              </a:rPr>
              <a:t>Articolazione: Biotecnologie Sanitarie</a:t>
            </a:r>
          </a:p>
          <a:p>
            <a:pPr marL="0" marR="0" lvl="0" indent="0" algn="l" rtl="0">
              <a:spcBef>
                <a:spcPts val="0"/>
              </a:spcBef>
              <a:spcAft>
                <a:spcPts val="0"/>
              </a:spcAft>
              <a:buNone/>
            </a:pPr>
            <a:endParaRPr lang="it-IT" dirty="0">
              <a:solidFill>
                <a:schemeClr val="lt1"/>
              </a:solidFill>
              <a:latin typeface="Bodoni"/>
              <a:ea typeface="Bodoni"/>
              <a:cs typeface="Bodoni"/>
              <a:sym typeface="Bodoni"/>
            </a:endParaRPr>
          </a:p>
          <a:p>
            <a:pPr marL="0" marR="0" lvl="0" indent="0" algn="l" rtl="0">
              <a:spcBef>
                <a:spcPts val="0"/>
              </a:spcBef>
              <a:spcAft>
                <a:spcPts val="0"/>
              </a:spcAft>
              <a:buNone/>
            </a:pPr>
            <a:r>
              <a:rPr lang="it-IT" dirty="0">
                <a:solidFill>
                  <a:schemeClr val="accent2">
                    <a:lumMod val="50000"/>
                  </a:schemeClr>
                </a:solidFill>
                <a:latin typeface="Bodoni"/>
                <a:ea typeface="Bodoni"/>
                <a:cs typeface="Bodoni"/>
                <a:sym typeface="Bodoni"/>
              </a:rPr>
              <a:t>Fonti: vari siti internet</a:t>
            </a:r>
            <a:endParaRPr lang="it-IT" sz="1400" dirty="0">
              <a:solidFill>
                <a:schemeClr val="accent2">
                  <a:lumMod val="50000"/>
                </a:schemeClr>
              </a:solidFill>
              <a:latin typeface="Bodoni"/>
              <a:ea typeface="Bodoni"/>
              <a:cs typeface="Bodoni"/>
              <a:sym typeface="Bodoni"/>
            </a:endParaRPr>
          </a:p>
          <a:p>
            <a:pPr marL="0" marR="0" lvl="0" indent="0" algn="l" rtl="0">
              <a:spcBef>
                <a:spcPts val="0"/>
              </a:spcBef>
              <a:spcAft>
                <a:spcPts val="0"/>
              </a:spcAft>
              <a:buNone/>
            </a:pPr>
            <a:endParaRPr dirty="0"/>
          </a:p>
          <a:p>
            <a:pPr marL="0" marR="0" lvl="0" indent="0" algn="l" rtl="0">
              <a:spcBef>
                <a:spcPts val="0"/>
              </a:spcBef>
              <a:spcAft>
                <a:spcPts val="0"/>
              </a:spcAft>
              <a:buNone/>
            </a:pPr>
            <a:endParaRPr sz="1600" dirty="0">
              <a:solidFill>
                <a:schemeClr val="lt1"/>
              </a:solidFill>
              <a:latin typeface="Bodoni"/>
              <a:ea typeface="Bodoni"/>
              <a:cs typeface="Bodoni"/>
              <a:sym typeface="Bodoni"/>
            </a:endParaRPr>
          </a:p>
        </p:txBody>
      </p:sp>
      <p:pic>
        <p:nvPicPr>
          <p:cNvPr id="359" name="Google Shape;359;p30"/>
          <p:cNvPicPr preferRelativeResize="0"/>
          <p:nvPr/>
        </p:nvPicPr>
        <p:blipFill rotWithShape="1">
          <a:blip r:embed="rId4">
            <a:alphaModFix/>
          </a:blip>
          <a:srcRect t="16049" b="15846"/>
          <a:stretch/>
        </p:blipFill>
        <p:spPr>
          <a:xfrm>
            <a:off x="98026" y="2572515"/>
            <a:ext cx="2661600" cy="1359300"/>
          </a:xfrm>
          <a:prstGeom prst="roundRect">
            <a:avLst>
              <a:gd name="adj" fmla="val 8594"/>
            </a:avLst>
          </a:prstGeom>
          <a:solidFill>
            <a:srgbClr val="ECECEC"/>
          </a:solidFill>
          <a:ln>
            <a:noFill/>
          </a:ln>
          <a:effectLst>
            <a:reflection stA="38000" endPos="28000" dist="5000" dir="5400000" sy="-100000" algn="bl" rotWithShape="0"/>
          </a:effectLst>
        </p:spPr>
      </p:pic>
      <p:pic>
        <p:nvPicPr>
          <p:cNvPr id="360" name="Google Shape;360;p30"/>
          <p:cNvPicPr preferRelativeResize="0"/>
          <p:nvPr/>
        </p:nvPicPr>
        <p:blipFill rotWithShape="1">
          <a:blip r:embed="rId5">
            <a:alphaModFix/>
          </a:blip>
          <a:srcRect l="4575" t="8305" r="5169" b="3987"/>
          <a:stretch/>
        </p:blipFill>
        <p:spPr>
          <a:xfrm>
            <a:off x="9492341" y="2230620"/>
            <a:ext cx="2496018" cy="1904077"/>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animEffect transition="in" filter="fade">
                                      <p:cBhvr>
                                        <p:cTn id="7" dur="1000"/>
                                        <p:tgtEl>
                                          <p:spTgt spid="3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5"/>
                                        </p:tgtEl>
                                        <p:attrNameLst>
                                          <p:attrName>style.visibility</p:attrName>
                                        </p:attrNameLst>
                                      </p:cBhvr>
                                      <p:to>
                                        <p:strVal val="visible"/>
                                      </p:to>
                                    </p:set>
                                    <p:animEffect transition="in" filter="fade">
                                      <p:cBhvr>
                                        <p:cTn id="12" dur="1000"/>
                                        <p:tgtEl>
                                          <p:spTgt spid="3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9"/>
                                        </p:tgtEl>
                                        <p:attrNameLst>
                                          <p:attrName>style.visibility</p:attrName>
                                        </p:attrNameLst>
                                      </p:cBhvr>
                                      <p:to>
                                        <p:strVal val="visible"/>
                                      </p:to>
                                    </p:set>
                                    <p:animEffect transition="in" filter="fade">
                                      <p:cBhvr>
                                        <p:cTn id="17" dur="500"/>
                                        <p:tgtEl>
                                          <p:spTgt spid="3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0"/>
                                        </p:tgtEl>
                                        <p:attrNameLst>
                                          <p:attrName>style.visibility</p:attrName>
                                        </p:attrNameLst>
                                      </p:cBhvr>
                                      <p:to>
                                        <p:strVal val="visible"/>
                                      </p:to>
                                    </p:set>
                                    <p:animEffect transition="in" filter="fade">
                                      <p:cBhvr>
                                        <p:cTn id="22" dur="500"/>
                                        <p:tgtEl>
                                          <p:spTgt spid="3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6"/>
                                        </p:tgtEl>
                                        <p:attrNameLst>
                                          <p:attrName>style.visibility</p:attrName>
                                        </p:attrNameLst>
                                      </p:cBhvr>
                                      <p:to>
                                        <p:strVal val="visible"/>
                                      </p:to>
                                    </p:set>
                                    <p:animEffect transition="in" filter="fade">
                                      <p:cBhvr>
                                        <p:cTn id="27" dur="500"/>
                                        <p:tgtEl>
                                          <p:spTgt spid="3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8"/>
                                        </p:tgtEl>
                                        <p:attrNameLst>
                                          <p:attrName>style.visibility</p:attrName>
                                        </p:attrNameLst>
                                      </p:cBhvr>
                                      <p:to>
                                        <p:strVal val="visible"/>
                                      </p:to>
                                    </p:set>
                                    <p:animEffect transition="in" filter="fade">
                                      <p:cBhvr>
                                        <p:cTn id="32" dur="10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0"/>
          <p:cNvPicPr preferRelativeResize="0"/>
          <p:nvPr/>
        </p:nvPicPr>
        <p:blipFill rotWithShape="1">
          <a:blip r:embed="rId3">
            <a:alphaModFix/>
          </a:blip>
          <a:srcRect l="-115" t="3898" r="115" b="-409"/>
          <a:stretch/>
        </p:blipFill>
        <p:spPr>
          <a:xfrm>
            <a:off x="-112541" y="0"/>
            <a:ext cx="12304542" cy="6900203"/>
          </a:xfrm>
          <a:prstGeom prst="rect">
            <a:avLst/>
          </a:prstGeom>
          <a:noFill/>
          <a:ln>
            <a:noFill/>
          </a:ln>
        </p:spPr>
      </p:pic>
      <p:sp>
        <p:nvSpPr>
          <p:cNvPr id="189" name="Google Shape;189;p20"/>
          <p:cNvSpPr txBox="1">
            <a:spLocks noGrp="1"/>
          </p:cNvSpPr>
          <p:nvPr>
            <p:ph type="ctrTitle"/>
          </p:nvPr>
        </p:nvSpPr>
        <p:spPr>
          <a:xfrm>
            <a:off x="0" y="384876"/>
            <a:ext cx="6785318" cy="1402177"/>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lt1"/>
              </a:buClr>
              <a:buSzPts val="3600"/>
              <a:buFont typeface="Arimo"/>
              <a:buNone/>
            </a:pPr>
            <a:r>
              <a:rPr lang="it-IT" sz="3600" b="1">
                <a:latin typeface="Arimo"/>
                <a:ea typeface="Arimo"/>
                <a:cs typeface="Arimo"/>
                <a:sym typeface="Arimo"/>
              </a:rPr>
              <a:t>LE SOCIETÀ CHIMICHE NEL MONDO </a:t>
            </a:r>
            <a:endParaRPr sz="3600" b="1">
              <a:latin typeface="Arimo"/>
              <a:ea typeface="Arimo"/>
              <a:cs typeface="Arimo"/>
              <a:sym typeface="Arimo"/>
            </a:endParaRPr>
          </a:p>
        </p:txBody>
      </p:sp>
      <p:pic>
        <p:nvPicPr>
          <p:cNvPr id="190" name="Google Shape;190;p20"/>
          <p:cNvPicPr preferRelativeResize="0"/>
          <p:nvPr/>
        </p:nvPicPr>
        <p:blipFill rotWithShape="1">
          <a:blip r:embed="rId4">
            <a:alphaModFix/>
          </a:blip>
          <a:srcRect/>
          <a:stretch/>
        </p:blipFill>
        <p:spPr>
          <a:xfrm>
            <a:off x="1471476" y="2802477"/>
            <a:ext cx="1934712" cy="1934712"/>
          </a:xfrm>
          <a:prstGeom prst="rect">
            <a:avLst/>
          </a:prstGeom>
          <a:noFill/>
          <a:ln>
            <a:noFill/>
          </a:ln>
        </p:spPr>
      </p:pic>
      <p:pic>
        <p:nvPicPr>
          <p:cNvPr id="191" name="Google Shape;191;p20"/>
          <p:cNvPicPr preferRelativeResize="0"/>
          <p:nvPr/>
        </p:nvPicPr>
        <p:blipFill rotWithShape="1">
          <a:blip r:embed="rId4">
            <a:alphaModFix/>
          </a:blip>
          <a:srcRect/>
          <a:stretch/>
        </p:blipFill>
        <p:spPr>
          <a:xfrm>
            <a:off x="3718112" y="2445259"/>
            <a:ext cx="1349870" cy="1349870"/>
          </a:xfrm>
          <a:prstGeom prst="rect">
            <a:avLst/>
          </a:prstGeom>
          <a:noFill/>
          <a:ln>
            <a:noFill/>
          </a:ln>
        </p:spPr>
      </p:pic>
      <p:pic>
        <p:nvPicPr>
          <p:cNvPr id="192" name="Google Shape;192;p20"/>
          <p:cNvPicPr preferRelativeResize="0"/>
          <p:nvPr/>
        </p:nvPicPr>
        <p:blipFill rotWithShape="1">
          <a:blip r:embed="rId4">
            <a:alphaModFix/>
          </a:blip>
          <a:srcRect/>
          <a:stretch/>
        </p:blipFill>
        <p:spPr>
          <a:xfrm>
            <a:off x="3161204" y="4516902"/>
            <a:ext cx="1716460" cy="1716460"/>
          </a:xfrm>
          <a:prstGeom prst="rect">
            <a:avLst/>
          </a:prstGeom>
          <a:noFill/>
          <a:ln>
            <a:noFill/>
          </a:ln>
        </p:spPr>
      </p:pic>
      <p:pic>
        <p:nvPicPr>
          <p:cNvPr id="193" name="Google Shape;193;p20"/>
          <p:cNvPicPr preferRelativeResize="0"/>
          <p:nvPr/>
        </p:nvPicPr>
        <p:blipFill rotWithShape="1">
          <a:blip r:embed="rId4">
            <a:alphaModFix/>
          </a:blip>
          <a:srcRect/>
          <a:stretch/>
        </p:blipFill>
        <p:spPr>
          <a:xfrm>
            <a:off x="5053696" y="3877714"/>
            <a:ext cx="1227424" cy="1227424"/>
          </a:xfrm>
          <a:prstGeom prst="rect">
            <a:avLst/>
          </a:prstGeom>
          <a:noFill/>
          <a:ln>
            <a:noFill/>
          </a:ln>
        </p:spPr>
      </p:pic>
      <p:pic>
        <p:nvPicPr>
          <p:cNvPr id="194" name="Google Shape;194;p20"/>
          <p:cNvPicPr preferRelativeResize="0"/>
          <p:nvPr/>
        </p:nvPicPr>
        <p:blipFill rotWithShape="1">
          <a:blip r:embed="rId4">
            <a:alphaModFix/>
          </a:blip>
          <a:srcRect/>
          <a:stretch/>
        </p:blipFill>
        <p:spPr>
          <a:xfrm>
            <a:off x="5222688" y="2081958"/>
            <a:ext cx="985973" cy="985973"/>
          </a:xfrm>
          <a:prstGeom prst="rect">
            <a:avLst/>
          </a:prstGeom>
          <a:noFill/>
          <a:ln>
            <a:noFill/>
          </a:ln>
        </p:spPr>
      </p:pic>
      <p:pic>
        <p:nvPicPr>
          <p:cNvPr id="195" name="Google Shape;195;p20"/>
          <p:cNvPicPr preferRelativeResize="0"/>
          <p:nvPr/>
        </p:nvPicPr>
        <p:blipFill rotWithShape="1">
          <a:blip r:embed="rId5">
            <a:alphaModFix/>
          </a:blip>
          <a:srcRect/>
          <a:stretch/>
        </p:blipFill>
        <p:spPr>
          <a:xfrm>
            <a:off x="99317" y="4601830"/>
            <a:ext cx="2298373" cy="2298373"/>
          </a:xfrm>
          <a:prstGeom prst="rect">
            <a:avLst/>
          </a:prstGeom>
          <a:noFill/>
          <a:ln>
            <a:noFill/>
          </a:ln>
          <a:effectLst>
            <a:outerShdw blurRad="292100" dist="139700" dir="2700000" algn="tl" rotWithShape="0">
              <a:srgbClr val="333333">
                <a:alpha val="64705"/>
              </a:srgbClr>
            </a:outerShdw>
          </a:effectLst>
        </p:spPr>
      </p:pic>
      <p:pic>
        <p:nvPicPr>
          <p:cNvPr id="196" name="Google Shape;196;p20"/>
          <p:cNvPicPr preferRelativeResize="0"/>
          <p:nvPr/>
        </p:nvPicPr>
        <p:blipFill rotWithShape="1">
          <a:blip r:embed="rId6">
            <a:alphaModFix/>
          </a:blip>
          <a:srcRect/>
          <a:stretch/>
        </p:blipFill>
        <p:spPr>
          <a:xfrm>
            <a:off x="6450557" y="1763600"/>
            <a:ext cx="811345" cy="811345"/>
          </a:xfrm>
          <a:prstGeom prst="rect">
            <a:avLst/>
          </a:prstGeom>
          <a:noFill/>
          <a:ln>
            <a:noFill/>
          </a:ln>
        </p:spPr>
      </p:pic>
      <p:pic>
        <p:nvPicPr>
          <p:cNvPr id="197" name="Google Shape;197;p20"/>
          <p:cNvPicPr preferRelativeResize="0"/>
          <p:nvPr/>
        </p:nvPicPr>
        <p:blipFill rotWithShape="1">
          <a:blip r:embed="rId6">
            <a:alphaModFix/>
          </a:blip>
          <a:srcRect/>
          <a:stretch/>
        </p:blipFill>
        <p:spPr>
          <a:xfrm>
            <a:off x="6380540" y="3165777"/>
            <a:ext cx="985724" cy="985724"/>
          </a:xfrm>
          <a:prstGeom prst="rect">
            <a:avLst/>
          </a:prstGeom>
          <a:noFill/>
          <a:ln>
            <a:noFill/>
          </a:ln>
        </p:spPr>
      </p:pic>
      <p:sp>
        <p:nvSpPr>
          <p:cNvPr id="198" name="Google Shape;198;p20"/>
          <p:cNvSpPr txBox="1"/>
          <p:nvPr/>
        </p:nvSpPr>
        <p:spPr>
          <a:xfrm>
            <a:off x="566220" y="5284607"/>
            <a:ext cx="136456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5400">
                <a:solidFill>
                  <a:schemeClr val="lt1"/>
                </a:solidFill>
                <a:latin typeface="Bell MT"/>
                <a:ea typeface="Bell MT"/>
                <a:cs typeface="Bell MT"/>
                <a:sym typeface="Bell MT"/>
              </a:rPr>
              <a:t>SCI</a:t>
            </a:r>
            <a:endParaRPr sz="5400">
              <a:solidFill>
                <a:schemeClr val="lt1"/>
              </a:solidFill>
              <a:latin typeface="Bell MT"/>
              <a:ea typeface="Bell MT"/>
              <a:cs typeface="Bell MT"/>
              <a:sym typeface="Bell MT"/>
            </a:endParaRPr>
          </a:p>
        </p:txBody>
      </p:sp>
      <p:sp>
        <p:nvSpPr>
          <p:cNvPr id="199" name="Google Shape;199;p20"/>
          <p:cNvSpPr txBox="1"/>
          <p:nvPr/>
        </p:nvSpPr>
        <p:spPr>
          <a:xfrm>
            <a:off x="1743964" y="3349895"/>
            <a:ext cx="166222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4400">
                <a:solidFill>
                  <a:schemeClr val="lt1"/>
                </a:solidFill>
                <a:latin typeface="Bell MT"/>
                <a:ea typeface="Bell MT"/>
                <a:cs typeface="Bell MT"/>
                <a:sym typeface="Bell MT"/>
              </a:rPr>
              <a:t>ACS</a:t>
            </a:r>
            <a:endParaRPr sz="4400">
              <a:solidFill>
                <a:schemeClr val="lt1"/>
              </a:solidFill>
              <a:latin typeface="Bell MT"/>
              <a:ea typeface="Bell MT"/>
              <a:cs typeface="Bell MT"/>
              <a:sym typeface="Bell MT"/>
            </a:endParaRPr>
          </a:p>
        </p:txBody>
      </p:sp>
      <p:sp>
        <p:nvSpPr>
          <p:cNvPr id="200" name="Google Shape;200;p20"/>
          <p:cNvSpPr txBox="1"/>
          <p:nvPr/>
        </p:nvSpPr>
        <p:spPr>
          <a:xfrm>
            <a:off x="3392659" y="5051966"/>
            <a:ext cx="188192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600">
                <a:solidFill>
                  <a:schemeClr val="lt1"/>
                </a:solidFill>
                <a:latin typeface="Bell MT"/>
                <a:ea typeface="Bell MT"/>
                <a:cs typeface="Bell MT"/>
                <a:sym typeface="Bell MT"/>
              </a:rPr>
              <a:t>IUCR</a:t>
            </a:r>
            <a:endParaRPr sz="3600">
              <a:solidFill>
                <a:schemeClr val="lt1"/>
              </a:solidFill>
              <a:latin typeface="Bell MT"/>
              <a:ea typeface="Bell MT"/>
              <a:cs typeface="Bell MT"/>
              <a:sym typeface="Bell MT"/>
            </a:endParaRPr>
          </a:p>
        </p:txBody>
      </p:sp>
      <p:sp>
        <p:nvSpPr>
          <p:cNvPr id="201" name="Google Shape;201;p20"/>
          <p:cNvSpPr txBox="1"/>
          <p:nvPr/>
        </p:nvSpPr>
        <p:spPr>
          <a:xfrm>
            <a:off x="3960240" y="2874860"/>
            <a:ext cx="104020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chemeClr val="lt1"/>
                </a:solidFill>
                <a:latin typeface="Bell MT"/>
                <a:ea typeface="Bell MT"/>
                <a:cs typeface="Bell MT"/>
                <a:sym typeface="Bell MT"/>
              </a:rPr>
              <a:t>SCR</a:t>
            </a:r>
            <a:endParaRPr sz="2800">
              <a:solidFill>
                <a:schemeClr val="lt1"/>
              </a:solidFill>
              <a:latin typeface="Bell MT"/>
              <a:ea typeface="Bell MT"/>
              <a:cs typeface="Bell MT"/>
              <a:sym typeface="Bell MT"/>
            </a:endParaRPr>
          </a:p>
        </p:txBody>
      </p:sp>
      <p:sp>
        <p:nvSpPr>
          <p:cNvPr id="202" name="Google Shape;202;p20"/>
          <p:cNvSpPr txBox="1"/>
          <p:nvPr/>
        </p:nvSpPr>
        <p:spPr>
          <a:xfrm>
            <a:off x="5342940" y="4337079"/>
            <a:ext cx="102042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a:solidFill>
                  <a:schemeClr val="lt1"/>
                </a:solidFill>
                <a:latin typeface="Bell MT"/>
                <a:ea typeface="Bell MT"/>
                <a:cs typeface="Bell MT"/>
                <a:sym typeface="Bell MT"/>
              </a:rPr>
              <a:t>SCP</a:t>
            </a:r>
            <a:endParaRPr sz="2000">
              <a:solidFill>
                <a:schemeClr val="lt1"/>
              </a:solidFill>
              <a:latin typeface="Bell MT"/>
              <a:ea typeface="Bell MT"/>
              <a:cs typeface="Bell MT"/>
              <a:sym typeface="Bell MT"/>
            </a:endParaRPr>
          </a:p>
        </p:txBody>
      </p:sp>
      <p:sp>
        <p:nvSpPr>
          <p:cNvPr id="203" name="Google Shape;203;p20"/>
          <p:cNvSpPr txBox="1"/>
          <p:nvPr/>
        </p:nvSpPr>
        <p:spPr>
          <a:xfrm>
            <a:off x="5518908" y="2367164"/>
            <a:ext cx="66811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lt1"/>
                </a:solidFill>
                <a:latin typeface="Bell MT"/>
                <a:ea typeface="Bell MT"/>
                <a:cs typeface="Bell MT"/>
                <a:sym typeface="Bell MT"/>
              </a:rPr>
              <a:t>RS</a:t>
            </a:r>
            <a:endParaRPr sz="1800">
              <a:solidFill>
                <a:schemeClr val="lt1"/>
              </a:solidFill>
              <a:latin typeface="Bell MT"/>
              <a:ea typeface="Bell MT"/>
              <a:cs typeface="Bell MT"/>
              <a:sym typeface="Bell MT"/>
            </a:endParaRPr>
          </a:p>
        </p:txBody>
      </p:sp>
      <p:sp>
        <p:nvSpPr>
          <p:cNvPr id="204" name="Google Shape;204;p20"/>
          <p:cNvSpPr txBox="1"/>
          <p:nvPr/>
        </p:nvSpPr>
        <p:spPr>
          <a:xfrm>
            <a:off x="6468810" y="3492834"/>
            <a:ext cx="179490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600">
                <a:solidFill>
                  <a:schemeClr val="lt1"/>
                </a:solidFill>
                <a:latin typeface="Bell MT"/>
                <a:ea typeface="Bell MT"/>
                <a:cs typeface="Bell MT"/>
                <a:sym typeface="Bell MT"/>
              </a:rPr>
              <a:t>GDCH</a:t>
            </a:r>
            <a:endParaRPr sz="1600">
              <a:solidFill>
                <a:schemeClr val="lt1"/>
              </a:solidFill>
              <a:latin typeface="Bell MT"/>
              <a:ea typeface="Bell MT"/>
              <a:cs typeface="Bell MT"/>
              <a:sym typeface="Bell MT"/>
            </a:endParaRPr>
          </a:p>
        </p:txBody>
      </p:sp>
      <p:sp>
        <p:nvSpPr>
          <p:cNvPr id="205" name="Google Shape;205;p20"/>
          <p:cNvSpPr txBox="1"/>
          <p:nvPr/>
        </p:nvSpPr>
        <p:spPr>
          <a:xfrm>
            <a:off x="6613155" y="2010816"/>
            <a:ext cx="138801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a:solidFill>
                  <a:schemeClr val="lt1"/>
                </a:solidFill>
                <a:latin typeface="Bell MT"/>
                <a:ea typeface="Bell MT"/>
                <a:cs typeface="Bell MT"/>
                <a:sym typeface="Bell MT"/>
              </a:rPr>
              <a:t>SCC</a:t>
            </a:r>
            <a:endParaRPr sz="1400">
              <a:solidFill>
                <a:schemeClr val="lt1"/>
              </a:solidFill>
              <a:latin typeface="Bell MT"/>
              <a:ea typeface="Bell MT"/>
              <a:cs typeface="Bell MT"/>
              <a:sym typeface="Bell MT"/>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10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 calcmode="lin" valueType="num">
                                      <p:cBhvr additive="base">
                                        <p:cTn id="12" dur="500"/>
                                        <p:tgtEl>
                                          <p:spTgt spid="19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9"/>
                                        </p:tgtEl>
                                        <p:attrNameLst>
                                          <p:attrName>style.visibility</p:attrName>
                                        </p:attrNameLst>
                                      </p:cBhvr>
                                      <p:to>
                                        <p:strVal val="visible"/>
                                      </p:to>
                                    </p:set>
                                    <p:anim calcmode="lin" valueType="num">
                                      <p:cBhvr additive="base">
                                        <p:cTn id="17" dur="500"/>
                                        <p:tgtEl>
                                          <p:spTgt spid="19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0"/>
                                        </p:tgtEl>
                                        <p:attrNameLst>
                                          <p:attrName>style.visibility</p:attrName>
                                        </p:attrNameLst>
                                      </p:cBhvr>
                                      <p:to>
                                        <p:strVal val="visible"/>
                                      </p:to>
                                    </p:set>
                                    <p:anim calcmode="lin" valueType="num">
                                      <p:cBhvr additive="base">
                                        <p:cTn id="22" dur="500"/>
                                        <p:tgtEl>
                                          <p:spTgt spid="20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1"/>
                                        </p:tgtEl>
                                        <p:attrNameLst>
                                          <p:attrName>style.visibility</p:attrName>
                                        </p:attrNameLst>
                                      </p:cBhvr>
                                      <p:to>
                                        <p:strVal val="visible"/>
                                      </p:to>
                                    </p:set>
                                    <p:anim calcmode="lin" valueType="num">
                                      <p:cBhvr additive="base">
                                        <p:cTn id="27" dur="500"/>
                                        <p:tgtEl>
                                          <p:spTgt spid="20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2"/>
                                        </p:tgtEl>
                                        <p:attrNameLst>
                                          <p:attrName>style.visibility</p:attrName>
                                        </p:attrNameLst>
                                      </p:cBhvr>
                                      <p:to>
                                        <p:strVal val="visible"/>
                                      </p:to>
                                    </p:set>
                                    <p:anim calcmode="lin" valueType="num">
                                      <p:cBhvr additive="base">
                                        <p:cTn id="32" dur="500"/>
                                        <p:tgtEl>
                                          <p:spTgt spid="20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3">
                                            <p:txEl>
                                              <p:pRg st="0" end="0"/>
                                            </p:txEl>
                                          </p:spTgt>
                                        </p:tgtEl>
                                        <p:attrNameLst>
                                          <p:attrName>style.visibility</p:attrName>
                                        </p:attrNameLst>
                                      </p:cBhvr>
                                      <p:to>
                                        <p:strVal val="visible"/>
                                      </p:to>
                                    </p:set>
                                    <p:anim calcmode="lin" valueType="num">
                                      <p:cBhvr additive="base">
                                        <p:cTn id="37" dur="500"/>
                                        <p:tgtEl>
                                          <p:spTgt spid="20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04"/>
                                        </p:tgtEl>
                                        <p:attrNameLst>
                                          <p:attrName>style.visibility</p:attrName>
                                        </p:attrNameLst>
                                      </p:cBhvr>
                                      <p:to>
                                        <p:strVal val="visible"/>
                                      </p:to>
                                    </p:set>
                                    <p:anim calcmode="lin" valueType="num">
                                      <p:cBhvr additive="base">
                                        <p:cTn id="42" dur="500"/>
                                        <p:tgtEl>
                                          <p:spTgt spid="20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05"/>
                                        </p:tgtEl>
                                        <p:attrNameLst>
                                          <p:attrName>style.visibility</p:attrName>
                                        </p:attrNameLst>
                                      </p:cBhvr>
                                      <p:to>
                                        <p:strVal val="visible"/>
                                      </p:to>
                                    </p:set>
                                    <p:anim calcmode="lin" valueType="num">
                                      <p:cBhvr additive="base">
                                        <p:cTn id="47" dur="500"/>
                                        <p:tgtEl>
                                          <p:spTgt spid="2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1"/>
          <p:cNvSpPr/>
          <p:nvPr/>
        </p:nvSpPr>
        <p:spPr>
          <a:xfrm>
            <a:off x="6096000" y="4677847"/>
            <a:ext cx="4300025" cy="1048708"/>
          </a:xfrm>
          <a:prstGeom prst="roundRect">
            <a:avLst>
              <a:gd name="adj" fmla="val 16667"/>
            </a:avLst>
          </a:prstGeom>
          <a:solidFill>
            <a:srgbClr val="E7C0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21"/>
          <p:cNvSpPr/>
          <p:nvPr/>
        </p:nvSpPr>
        <p:spPr>
          <a:xfrm>
            <a:off x="774840" y="3705493"/>
            <a:ext cx="4072038" cy="1763059"/>
          </a:xfrm>
          <a:prstGeom prst="roundRect">
            <a:avLst>
              <a:gd name="adj" fmla="val 16667"/>
            </a:avLst>
          </a:prstGeom>
          <a:solidFill>
            <a:srgbClr val="CC99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3" name="Google Shape;213;p21"/>
          <p:cNvSpPr/>
          <p:nvPr/>
        </p:nvSpPr>
        <p:spPr>
          <a:xfrm>
            <a:off x="512910" y="1442438"/>
            <a:ext cx="4459461" cy="1420837"/>
          </a:xfrm>
          <a:prstGeom prst="roundRect">
            <a:avLst>
              <a:gd name="adj" fmla="val 16667"/>
            </a:avLst>
          </a:prstGeom>
          <a:solidFill>
            <a:srgbClr val="7030A0"/>
          </a:solidFill>
          <a:ln>
            <a:noFill/>
          </a:ln>
          <a:effectLst>
            <a:outerShdw blurRad="50800" dist="381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4" name="Google Shape;214;p21"/>
          <p:cNvPicPr preferRelativeResize="0"/>
          <p:nvPr/>
        </p:nvPicPr>
        <p:blipFill rotWithShape="1">
          <a:blip r:embed="rId3">
            <a:alphaModFix/>
          </a:blip>
          <a:srcRect/>
          <a:stretch/>
        </p:blipFill>
        <p:spPr>
          <a:xfrm>
            <a:off x="-529" y="-297"/>
            <a:ext cx="12193057" cy="6858594"/>
          </a:xfrm>
          <a:prstGeom prst="rect">
            <a:avLst/>
          </a:prstGeom>
          <a:noFill/>
          <a:ln>
            <a:noFill/>
          </a:ln>
        </p:spPr>
      </p:pic>
      <p:pic>
        <p:nvPicPr>
          <p:cNvPr id="215" name="Google Shape;215;p21"/>
          <p:cNvPicPr preferRelativeResize="0"/>
          <p:nvPr/>
        </p:nvPicPr>
        <p:blipFill rotWithShape="1">
          <a:blip r:embed="rId4">
            <a:alphaModFix/>
          </a:blip>
          <a:srcRect/>
          <a:stretch/>
        </p:blipFill>
        <p:spPr>
          <a:xfrm>
            <a:off x="6367301" y="1149008"/>
            <a:ext cx="3614281" cy="2732396"/>
          </a:xfrm>
          <a:prstGeom prst="roundRect">
            <a:avLst>
              <a:gd name="adj" fmla="val 8594"/>
            </a:avLst>
          </a:prstGeom>
          <a:solidFill>
            <a:srgbClr val="ECECEC"/>
          </a:solidFill>
          <a:ln>
            <a:noFill/>
          </a:ln>
          <a:effectLst>
            <a:reflection stA="38000" endPos="28000" dist="5000" dir="5400000" sy="-100000" algn="bl" rotWithShape="0"/>
          </a:effectLst>
        </p:spPr>
      </p:pic>
      <p:sp>
        <p:nvSpPr>
          <p:cNvPr id="216" name="Google Shape;216;p21"/>
          <p:cNvSpPr txBox="1">
            <a:spLocks noGrp="1"/>
          </p:cNvSpPr>
          <p:nvPr>
            <p:ph type="title"/>
          </p:nvPr>
        </p:nvSpPr>
        <p:spPr>
          <a:xfrm>
            <a:off x="0" y="29408"/>
            <a:ext cx="12192000" cy="883383"/>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600"/>
              <a:buFont typeface="EB Garamond"/>
              <a:buNone/>
            </a:pPr>
            <a:r>
              <a:rPr lang="it-IT">
                <a:latin typeface="EB Garamond"/>
                <a:ea typeface="EB Garamond"/>
                <a:cs typeface="EB Garamond"/>
                <a:sym typeface="EB Garamond"/>
              </a:rPr>
              <a:t>LA SOCIETÀ CHIMICA ITALIANA (SCI)</a:t>
            </a:r>
            <a:endParaRPr>
              <a:latin typeface="EB Garamond"/>
              <a:ea typeface="EB Garamond"/>
              <a:cs typeface="EB Garamond"/>
              <a:sym typeface="EB Garamond"/>
            </a:endParaRPr>
          </a:p>
        </p:txBody>
      </p:sp>
      <p:sp>
        <p:nvSpPr>
          <p:cNvPr id="217" name="Google Shape;217;p21"/>
          <p:cNvSpPr txBox="1"/>
          <p:nvPr/>
        </p:nvSpPr>
        <p:spPr>
          <a:xfrm>
            <a:off x="583248" y="1557936"/>
            <a:ext cx="4318784"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La società chimica italiana nata nel 1909, è un'associazione scientifica, che ha lo scopo di promuovere lo studio e il progresso della Chimica e delle sue applicazioni. </a:t>
            </a:r>
            <a:endParaRPr/>
          </a:p>
        </p:txBody>
      </p:sp>
      <p:sp>
        <p:nvSpPr>
          <p:cNvPr id="218" name="Google Shape;218;p21"/>
          <p:cNvSpPr txBox="1"/>
          <p:nvPr/>
        </p:nvSpPr>
        <p:spPr>
          <a:xfrm>
            <a:off x="864716" y="3881404"/>
            <a:ext cx="3892285" cy="17543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Il francobollo, in cui compare il logo della SCI, è stato emesso il giorno 11 settembre in occasione dell’apertura dei lavori del XXIV Congresso Nazionale della SCI di Lecce.</a:t>
            </a:r>
            <a:endParaRPr/>
          </a:p>
          <a:p>
            <a:pPr marL="0" marR="0" lvl="0" indent="0" algn="just"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19" name="Google Shape;219;p21"/>
          <p:cNvSpPr txBox="1"/>
          <p:nvPr/>
        </p:nvSpPr>
        <p:spPr>
          <a:xfrm>
            <a:off x="6156959" y="4708620"/>
            <a:ext cx="4178105" cy="9233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Nell’anno Internazionale della Chimica 2011 la SCI ha promosso l’emissione di un francobollo  celebrativo.</a:t>
            </a:r>
            <a:endParaRPr sz="1800">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40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500"/>
                                        <p:tgtEl>
                                          <p:spTgt spid="2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7"/>
                                        </p:tgtEl>
                                        <p:attrNameLst>
                                          <p:attrName>style.visibility</p:attrName>
                                        </p:attrNameLst>
                                      </p:cBhvr>
                                      <p:to>
                                        <p:strVal val="visible"/>
                                      </p:to>
                                    </p:set>
                                    <p:animEffect transition="in" filter="fade">
                                      <p:cBhvr>
                                        <p:cTn id="12" dur="2000"/>
                                        <p:tgtEl>
                                          <p:spTgt spid="2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
                                        </p:tgtEl>
                                        <p:attrNameLst>
                                          <p:attrName>style.visibility</p:attrName>
                                        </p:attrNameLst>
                                      </p:cBhvr>
                                      <p:to>
                                        <p:strVal val="visible"/>
                                      </p:to>
                                    </p:set>
                                    <p:animEffect transition="in" filter="fade">
                                      <p:cBhvr>
                                        <p:cTn id="17" dur="2000"/>
                                        <p:tgtEl>
                                          <p:spTgt spid="2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8"/>
                                        </p:tgtEl>
                                        <p:attrNameLst>
                                          <p:attrName>style.visibility</p:attrName>
                                        </p:attrNameLst>
                                      </p:cBhvr>
                                      <p:to>
                                        <p:strVal val="visible"/>
                                      </p:to>
                                    </p:set>
                                    <p:animEffect transition="in" filter="fade">
                                      <p:cBhvr>
                                        <p:cTn id="22" dur="800"/>
                                        <p:tgtEl>
                                          <p:spTgt spid="2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9"/>
                                        </p:tgtEl>
                                        <p:attrNameLst>
                                          <p:attrName>style.visibility</p:attrName>
                                        </p:attrNameLst>
                                      </p:cBhvr>
                                      <p:to>
                                        <p:strVal val="visible"/>
                                      </p:to>
                                    </p:set>
                                    <p:animEffect transition="in" filter="fade">
                                      <p:cBhvr>
                                        <p:cTn id="27" dur="10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p:nvPr/>
        </p:nvSpPr>
        <p:spPr>
          <a:xfrm>
            <a:off x="3961206" y="1610085"/>
            <a:ext cx="3916701" cy="1871003"/>
          </a:xfrm>
          <a:prstGeom prst="snip2DiagRect">
            <a:avLst>
              <a:gd name="adj1" fmla="val 0"/>
              <a:gd name="adj2"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 name="Google Shape;226;p22"/>
          <p:cNvSpPr/>
          <p:nvPr/>
        </p:nvSpPr>
        <p:spPr>
          <a:xfrm>
            <a:off x="610679" y="4256899"/>
            <a:ext cx="5846392" cy="1418757"/>
          </a:xfrm>
          <a:prstGeom prst="parallelogram">
            <a:avLst>
              <a:gd name="adj" fmla="val 25000"/>
            </a:avLst>
          </a:prstGeom>
          <a:solidFill>
            <a:srgbClr val="DAA0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7" name="Google Shape;227;p22"/>
          <p:cNvPicPr preferRelativeResize="0"/>
          <p:nvPr/>
        </p:nvPicPr>
        <p:blipFill rotWithShape="1">
          <a:blip r:embed="rId3">
            <a:alphaModFix/>
          </a:blip>
          <a:srcRect/>
          <a:stretch/>
        </p:blipFill>
        <p:spPr>
          <a:xfrm>
            <a:off x="-529" y="-297"/>
            <a:ext cx="12193057" cy="6858594"/>
          </a:xfrm>
          <a:prstGeom prst="rect">
            <a:avLst/>
          </a:prstGeom>
          <a:noFill/>
          <a:ln>
            <a:noFill/>
          </a:ln>
        </p:spPr>
      </p:pic>
      <p:sp>
        <p:nvSpPr>
          <p:cNvPr id="228" name="Google Shape;228;p22"/>
          <p:cNvSpPr txBox="1">
            <a:spLocks noGrp="1"/>
          </p:cNvSpPr>
          <p:nvPr>
            <p:ph type="title"/>
          </p:nvPr>
        </p:nvSpPr>
        <p:spPr>
          <a:xfrm>
            <a:off x="1233447" y="84405"/>
            <a:ext cx="9429864" cy="970671"/>
          </a:xfrm>
          <a:prstGeom prst="rect">
            <a:avLst/>
          </a:prstGeom>
          <a:noFill/>
          <a:ln>
            <a:noFill/>
          </a:ln>
        </p:spPr>
        <p:txBody>
          <a:bodyPr spcFirstLastPara="1" wrap="square" lIns="91425" tIns="45700" rIns="91425" bIns="45700" anchor="ctr" anchorCtr="0">
            <a:normAutofit/>
          </a:bodyPr>
          <a:lstStyle/>
          <a:p>
            <a:pPr marL="0" lvl="0" indent="0" algn="just" rtl="0">
              <a:spcBef>
                <a:spcPts val="0"/>
              </a:spcBef>
              <a:spcAft>
                <a:spcPts val="0"/>
              </a:spcAft>
              <a:buClr>
                <a:schemeClr val="lt1"/>
              </a:buClr>
              <a:buSzPts val="3600"/>
              <a:buFont typeface="EB Garamond"/>
              <a:buNone/>
            </a:pPr>
            <a:r>
              <a:rPr lang="it-IT">
                <a:latin typeface="EB Garamond"/>
                <a:ea typeface="EB Garamond"/>
                <a:cs typeface="EB Garamond"/>
                <a:sym typeface="EB Garamond"/>
              </a:rPr>
              <a:t>AMERICAN CHEMICAL SOCIETY (ACS) </a:t>
            </a:r>
            <a:endParaRPr>
              <a:latin typeface="EB Garamond"/>
              <a:ea typeface="EB Garamond"/>
              <a:cs typeface="EB Garamond"/>
              <a:sym typeface="EB Garamond"/>
            </a:endParaRPr>
          </a:p>
        </p:txBody>
      </p:sp>
      <p:sp>
        <p:nvSpPr>
          <p:cNvPr id="229" name="Google Shape;229;p22"/>
          <p:cNvSpPr txBox="1"/>
          <p:nvPr/>
        </p:nvSpPr>
        <p:spPr>
          <a:xfrm>
            <a:off x="4017476" y="1668424"/>
            <a:ext cx="3804160" cy="17543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L'American Chemical Society fondata nel 1876  è una società scientifica e associazione professionale degli Stati Uniti d'America, che si occupa del settore della ricerca scientifica in chimica.</a:t>
            </a:r>
            <a:endParaRPr/>
          </a:p>
        </p:txBody>
      </p:sp>
      <p:pic>
        <p:nvPicPr>
          <p:cNvPr id="230" name="Google Shape;230;p22"/>
          <p:cNvPicPr preferRelativeResize="0"/>
          <p:nvPr/>
        </p:nvPicPr>
        <p:blipFill rotWithShape="1">
          <a:blip r:embed="rId4">
            <a:alphaModFix/>
          </a:blip>
          <a:srcRect/>
          <a:stretch/>
        </p:blipFill>
        <p:spPr>
          <a:xfrm>
            <a:off x="223408" y="1215301"/>
            <a:ext cx="3737798" cy="2357011"/>
          </a:xfrm>
          <a:prstGeom prst="rect">
            <a:avLst/>
          </a:prstGeom>
          <a:noFill/>
          <a:ln>
            <a:noFill/>
          </a:ln>
          <a:effectLst>
            <a:reflection stA="30000" endPos="30000" dist="5000" dir="5400000" sy="-100000" algn="bl" rotWithShape="0"/>
          </a:effectLst>
        </p:spPr>
      </p:pic>
      <p:sp>
        <p:nvSpPr>
          <p:cNvPr id="231" name="Google Shape;231;p22"/>
          <p:cNvSpPr txBox="1"/>
          <p:nvPr/>
        </p:nvSpPr>
        <p:spPr>
          <a:xfrm>
            <a:off x="1104197" y="4404088"/>
            <a:ext cx="4739138"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I suoi scopi sono promuovere la scienza, la diversità nel settore, consentire lo sviluppo della carriera, educare il pubblico e sostenere il futuro dell'industria chimica.</a:t>
            </a:r>
            <a:endParaRPr sz="1800">
              <a:solidFill>
                <a:schemeClr val="lt1"/>
              </a:solidFill>
              <a:latin typeface="Times New Roman"/>
              <a:ea typeface="Times New Roman"/>
              <a:cs typeface="Times New Roman"/>
              <a:sym typeface="Times New Roman"/>
            </a:endParaRPr>
          </a:p>
        </p:txBody>
      </p:sp>
      <p:pic>
        <p:nvPicPr>
          <p:cNvPr id="232" name="Google Shape;232;p22"/>
          <p:cNvPicPr preferRelativeResize="0"/>
          <p:nvPr/>
        </p:nvPicPr>
        <p:blipFill rotWithShape="1">
          <a:blip r:embed="rId5">
            <a:alphaModFix/>
          </a:blip>
          <a:srcRect/>
          <a:stretch/>
        </p:blipFill>
        <p:spPr>
          <a:xfrm>
            <a:off x="7502830" y="4024289"/>
            <a:ext cx="4056605" cy="2310333"/>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233" name="Google Shape;233;p22"/>
          <p:cNvPicPr preferRelativeResize="0"/>
          <p:nvPr/>
        </p:nvPicPr>
        <p:blipFill rotWithShape="1">
          <a:blip r:embed="rId6">
            <a:alphaModFix/>
          </a:blip>
          <a:srcRect l="2716" t="5392" r="2468" b="3126"/>
          <a:stretch/>
        </p:blipFill>
        <p:spPr>
          <a:xfrm>
            <a:off x="8178703" y="1274576"/>
            <a:ext cx="3380732" cy="2148174"/>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100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9"/>
                                        </p:tgtEl>
                                        <p:attrNameLst>
                                          <p:attrName>style.visibility</p:attrName>
                                        </p:attrNameLst>
                                      </p:cBhvr>
                                      <p:to>
                                        <p:strVal val="visible"/>
                                      </p:to>
                                    </p:set>
                                    <p:animEffect transition="in" filter="fade">
                                      <p:cBhvr>
                                        <p:cTn id="12" dur="500"/>
                                        <p:tgtEl>
                                          <p:spTgt spid="2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0"/>
                                        </p:tgtEl>
                                        <p:attrNameLst>
                                          <p:attrName>style.visibility</p:attrName>
                                        </p:attrNameLst>
                                      </p:cBhvr>
                                      <p:to>
                                        <p:strVal val="visible"/>
                                      </p:to>
                                    </p:set>
                                    <p:animEffect transition="in" filter="fade">
                                      <p:cBhvr>
                                        <p:cTn id="17" dur="500"/>
                                        <p:tgtEl>
                                          <p:spTgt spid="2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3"/>
                                        </p:tgtEl>
                                        <p:attrNameLst>
                                          <p:attrName>style.visibility</p:attrName>
                                        </p:attrNameLst>
                                      </p:cBhvr>
                                      <p:to>
                                        <p:strVal val="visible"/>
                                      </p:to>
                                    </p:set>
                                    <p:animEffect transition="in" filter="fade">
                                      <p:cBhvr>
                                        <p:cTn id="22" dur="1000"/>
                                        <p:tgtEl>
                                          <p:spTgt spid="2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1"/>
                                        </p:tgtEl>
                                        <p:attrNameLst>
                                          <p:attrName>style.visibility</p:attrName>
                                        </p:attrNameLst>
                                      </p:cBhvr>
                                      <p:to>
                                        <p:strVal val="visible"/>
                                      </p:to>
                                    </p:set>
                                    <p:animEffect transition="in" filter="fade">
                                      <p:cBhvr>
                                        <p:cTn id="27" dur="2000"/>
                                        <p:tgtEl>
                                          <p:spTgt spid="2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2"/>
                                        </p:tgtEl>
                                        <p:attrNameLst>
                                          <p:attrName>style.visibility</p:attrName>
                                        </p:attrNameLst>
                                      </p:cBhvr>
                                      <p:to>
                                        <p:strVal val="visible"/>
                                      </p:to>
                                    </p:set>
                                    <p:animEffect transition="in" filter="fade">
                                      <p:cBhvr>
                                        <p:cTn id="32"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3"/>
          <p:cNvSpPr/>
          <p:nvPr/>
        </p:nvSpPr>
        <p:spPr>
          <a:xfrm>
            <a:off x="497106" y="4342261"/>
            <a:ext cx="11197785" cy="1448973"/>
          </a:xfrm>
          <a:prstGeom prst="flowChartManualInput">
            <a:avLst/>
          </a:prstGeom>
          <a:solidFill>
            <a:srgbClr val="00C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23"/>
          <p:cNvSpPr/>
          <p:nvPr/>
        </p:nvSpPr>
        <p:spPr>
          <a:xfrm>
            <a:off x="562806" y="2026767"/>
            <a:ext cx="5247151" cy="1248431"/>
          </a:xfrm>
          <a:prstGeom prst="round2SameRect">
            <a:avLst>
              <a:gd name="adj1" fmla="val 16667"/>
              <a:gd name="adj2" fmla="val 0"/>
            </a:avLst>
          </a:prstGeom>
          <a:solidFill>
            <a:srgbClr val="66C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1" name="Google Shape;241;p23"/>
          <p:cNvPicPr preferRelativeResize="0"/>
          <p:nvPr/>
        </p:nvPicPr>
        <p:blipFill rotWithShape="1">
          <a:blip r:embed="rId3">
            <a:alphaModFix/>
          </a:blip>
          <a:srcRect/>
          <a:stretch/>
        </p:blipFill>
        <p:spPr>
          <a:xfrm>
            <a:off x="-529" y="-297"/>
            <a:ext cx="12193057" cy="6858594"/>
          </a:xfrm>
          <a:prstGeom prst="rect">
            <a:avLst/>
          </a:prstGeom>
          <a:noFill/>
          <a:ln>
            <a:noFill/>
          </a:ln>
        </p:spPr>
      </p:pic>
      <p:sp>
        <p:nvSpPr>
          <p:cNvPr id="242" name="Google Shape;242;p23"/>
          <p:cNvSpPr txBox="1">
            <a:spLocks noGrp="1"/>
          </p:cNvSpPr>
          <p:nvPr>
            <p:ph type="title"/>
          </p:nvPr>
        </p:nvSpPr>
        <p:spPr>
          <a:xfrm>
            <a:off x="112541" y="17094"/>
            <a:ext cx="12192000" cy="12784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600"/>
              <a:buFont typeface="EB Garamond"/>
              <a:buNone/>
            </a:pPr>
            <a:r>
              <a:rPr lang="it-IT">
                <a:latin typeface="EB Garamond"/>
                <a:ea typeface="EB Garamond"/>
                <a:cs typeface="EB Garamond"/>
                <a:sym typeface="EB Garamond"/>
              </a:rPr>
              <a:t>INTERNATIONAL UNION OF </a:t>
            </a:r>
            <a:br>
              <a:rPr lang="it-IT">
                <a:latin typeface="EB Garamond"/>
                <a:ea typeface="EB Garamond"/>
                <a:cs typeface="EB Garamond"/>
                <a:sym typeface="EB Garamond"/>
              </a:rPr>
            </a:br>
            <a:r>
              <a:rPr lang="it-IT">
                <a:latin typeface="EB Garamond"/>
                <a:ea typeface="EB Garamond"/>
                <a:cs typeface="EB Garamond"/>
                <a:sym typeface="EB Garamond"/>
              </a:rPr>
              <a:t>CRYSTALLOGRAPHY (IUCR) </a:t>
            </a:r>
            <a:endParaRPr>
              <a:latin typeface="EB Garamond"/>
              <a:ea typeface="EB Garamond"/>
              <a:cs typeface="EB Garamond"/>
              <a:sym typeface="EB Garamond"/>
            </a:endParaRPr>
          </a:p>
        </p:txBody>
      </p:sp>
      <p:sp>
        <p:nvSpPr>
          <p:cNvPr id="243" name="Google Shape;243;p23"/>
          <p:cNvSpPr txBox="1"/>
          <p:nvPr/>
        </p:nvSpPr>
        <p:spPr>
          <a:xfrm>
            <a:off x="562806" y="2026768"/>
            <a:ext cx="5247151"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L'Unione internazionale di cristallografia è stata creata nel 1948 grazie all'aiuto di Ralph Walter Graystone Wyckoff, con lo scopo di assistere la comunità mondiale dei cristallografi.</a:t>
            </a:r>
            <a:endParaRPr/>
          </a:p>
        </p:txBody>
      </p:sp>
      <p:pic>
        <p:nvPicPr>
          <p:cNvPr id="244" name="Google Shape;244;p23"/>
          <p:cNvPicPr preferRelativeResize="0"/>
          <p:nvPr/>
        </p:nvPicPr>
        <p:blipFill rotWithShape="1">
          <a:blip r:embed="rId4">
            <a:alphaModFix/>
          </a:blip>
          <a:srcRect/>
          <a:stretch/>
        </p:blipFill>
        <p:spPr>
          <a:xfrm>
            <a:off x="6208541" y="1661321"/>
            <a:ext cx="5207315" cy="2150598"/>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sp>
        <p:nvSpPr>
          <p:cNvPr id="245" name="Google Shape;245;p23"/>
          <p:cNvSpPr txBox="1"/>
          <p:nvPr/>
        </p:nvSpPr>
        <p:spPr>
          <a:xfrm>
            <a:off x="567445" y="4652234"/>
            <a:ext cx="10853049" cy="9233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Gli obiettivi dell'IUCR sono promuovere la cooperazione internazionale in cristallografia, la pubblicazione internazionale della ricerca cristallografica, facilitare la standardizzazione di metodi, nomenclature, simboli e formare un punto focale per le relazioni tra cristallografia ad altre scienze.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500"/>
                                        <p:tgtEl>
                                          <p:spTgt spid="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3"/>
                                        </p:tgtEl>
                                        <p:attrNameLst>
                                          <p:attrName>style.visibility</p:attrName>
                                        </p:attrNameLst>
                                      </p:cBhvr>
                                      <p:to>
                                        <p:strVal val="visible"/>
                                      </p:to>
                                    </p:set>
                                    <p:animEffect transition="in" filter="fade">
                                      <p:cBhvr>
                                        <p:cTn id="12" dur="500"/>
                                        <p:tgtEl>
                                          <p:spTgt spid="2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
                                        </p:tgtEl>
                                        <p:attrNameLst>
                                          <p:attrName>style.visibility</p:attrName>
                                        </p:attrNameLst>
                                      </p:cBhvr>
                                      <p:to>
                                        <p:strVal val="visible"/>
                                      </p:to>
                                    </p:set>
                                    <p:animEffect transition="in" filter="fade">
                                      <p:cBhvr>
                                        <p:cTn id="17" dur="2000"/>
                                        <p:tgtEl>
                                          <p:spTgt spid="2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5"/>
                                        </p:tgtEl>
                                        <p:attrNameLst>
                                          <p:attrName>style.visibility</p:attrName>
                                        </p:attrNameLst>
                                      </p:cBhvr>
                                      <p:to>
                                        <p:strVal val="visible"/>
                                      </p:to>
                                    </p:set>
                                    <p:animEffect transition="in" filter="fade">
                                      <p:cBhvr>
                                        <p:cTn id="22" dur="5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4"/>
          <p:cNvSpPr/>
          <p:nvPr/>
        </p:nvSpPr>
        <p:spPr>
          <a:xfrm>
            <a:off x="6907238" y="5377687"/>
            <a:ext cx="5152759" cy="1151923"/>
          </a:xfrm>
          <a:prstGeom prst="roundRect">
            <a:avLst>
              <a:gd name="adj" fmla="val 16667"/>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24"/>
          <p:cNvSpPr/>
          <p:nvPr/>
        </p:nvSpPr>
        <p:spPr>
          <a:xfrm>
            <a:off x="4303531" y="3129276"/>
            <a:ext cx="2679793" cy="2276234"/>
          </a:xfrm>
          <a:prstGeom prst="roundRect">
            <a:avLst>
              <a:gd name="adj" fmla="val 16667"/>
            </a:avLst>
          </a:prstGeom>
          <a:solidFill>
            <a:srgbClr val="99C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24"/>
          <p:cNvSpPr/>
          <p:nvPr/>
        </p:nvSpPr>
        <p:spPr>
          <a:xfrm>
            <a:off x="4383254" y="1417226"/>
            <a:ext cx="4945078" cy="1280160"/>
          </a:xfrm>
          <a:prstGeom prst="roundRect">
            <a:avLst>
              <a:gd name="adj" fmla="val 16667"/>
            </a:avLst>
          </a:prstGeom>
          <a:solidFill>
            <a:srgbClr val="E3E8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4" name="Google Shape;254;p24" descr="punti luminosi"/>
          <p:cNvPicPr preferRelativeResize="0"/>
          <p:nvPr/>
        </p:nvPicPr>
        <p:blipFill rotWithShape="1">
          <a:blip r:embed="rId3">
            <a:alphaModFix amt="20000"/>
          </a:blip>
          <a:srcRect/>
          <a:stretch/>
        </p:blipFill>
        <p:spPr>
          <a:xfrm>
            <a:off x="0" y="0"/>
            <a:ext cx="12191980" cy="6857990"/>
          </a:xfrm>
          <a:prstGeom prst="rect">
            <a:avLst/>
          </a:prstGeom>
          <a:noFill/>
          <a:ln>
            <a:noFill/>
          </a:ln>
        </p:spPr>
      </p:pic>
      <p:pic>
        <p:nvPicPr>
          <p:cNvPr id="255" name="Google Shape;255;p24"/>
          <p:cNvPicPr preferRelativeResize="0"/>
          <p:nvPr/>
        </p:nvPicPr>
        <p:blipFill rotWithShape="1">
          <a:blip r:embed="rId4">
            <a:alphaModFix/>
          </a:blip>
          <a:srcRect/>
          <a:stretch/>
        </p:blipFill>
        <p:spPr>
          <a:xfrm>
            <a:off x="7203994" y="3028495"/>
            <a:ext cx="2269498" cy="2402216"/>
          </a:xfrm>
          <a:prstGeom prst="rect">
            <a:avLst/>
          </a:prstGeom>
          <a:noFill/>
          <a:ln>
            <a:noFill/>
          </a:ln>
        </p:spPr>
      </p:pic>
      <p:pic>
        <p:nvPicPr>
          <p:cNvPr id="256" name="Google Shape;256;p24"/>
          <p:cNvPicPr preferRelativeResize="0"/>
          <p:nvPr/>
        </p:nvPicPr>
        <p:blipFill rotWithShape="1">
          <a:blip r:embed="rId5">
            <a:alphaModFix/>
          </a:blip>
          <a:srcRect/>
          <a:stretch/>
        </p:blipFill>
        <p:spPr>
          <a:xfrm>
            <a:off x="9583799" y="2939040"/>
            <a:ext cx="2269553" cy="2428356"/>
          </a:xfrm>
          <a:prstGeom prst="rect">
            <a:avLst/>
          </a:prstGeom>
          <a:noFill/>
          <a:ln>
            <a:noFill/>
          </a:ln>
        </p:spPr>
      </p:pic>
      <p:sp>
        <p:nvSpPr>
          <p:cNvPr id="257" name="Google Shape;257;p24"/>
          <p:cNvSpPr/>
          <p:nvPr/>
        </p:nvSpPr>
        <p:spPr>
          <a:xfrm>
            <a:off x="6907238" y="5357104"/>
            <a:ext cx="5056422" cy="120032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Il Postal Service svizzero emette due francobolli, il 6 marzo 2014 per celebrare l'Anno Internazionale di Cristallografia, che mostrano cristalli naturali dei minerali epidoto e ametista.</a:t>
            </a:r>
            <a:endParaRPr/>
          </a:p>
        </p:txBody>
      </p:sp>
      <p:pic>
        <p:nvPicPr>
          <p:cNvPr id="258" name="Google Shape;258;p24"/>
          <p:cNvPicPr preferRelativeResize="0"/>
          <p:nvPr/>
        </p:nvPicPr>
        <p:blipFill rotWithShape="1">
          <a:blip r:embed="rId6">
            <a:alphaModFix/>
          </a:blip>
          <a:srcRect/>
          <a:stretch/>
        </p:blipFill>
        <p:spPr>
          <a:xfrm>
            <a:off x="94247" y="987469"/>
            <a:ext cx="2433069" cy="1989685"/>
          </a:xfrm>
          <a:prstGeom prst="rect">
            <a:avLst/>
          </a:prstGeom>
          <a:noFill/>
          <a:ln>
            <a:noFill/>
          </a:ln>
        </p:spPr>
      </p:pic>
      <p:pic>
        <p:nvPicPr>
          <p:cNvPr id="259" name="Google Shape;259;p24"/>
          <p:cNvPicPr preferRelativeResize="0"/>
          <p:nvPr/>
        </p:nvPicPr>
        <p:blipFill rotWithShape="1">
          <a:blip r:embed="rId7">
            <a:alphaModFix/>
          </a:blip>
          <a:srcRect/>
          <a:stretch/>
        </p:blipFill>
        <p:spPr>
          <a:xfrm>
            <a:off x="2083824" y="1009459"/>
            <a:ext cx="2433069" cy="1989685"/>
          </a:xfrm>
          <a:prstGeom prst="rect">
            <a:avLst/>
          </a:prstGeom>
          <a:noFill/>
          <a:ln>
            <a:noFill/>
          </a:ln>
        </p:spPr>
      </p:pic>
      <p:pic>
        <p:nvPicPr>
          <p:cNvPr id="260" name="Google Shape;260;p24"/>
          <p:cNvPicPr preferRelativeResize="0"/>
          <p:nvPr/>
        </p:nvPicPr>
        <p:blipFill rotWithShape="1">
          <a:blip r:embed="rId8">
            <a:alphaModFix/>
          </a:blip>
          <a:srcRect/>
          <a:stretch/>
        </p:blipFill>
        <p:spPr>
          <a:xfrm>
            <a:off x="94247" y="2545863"/>
            <a:ext cx="2433069" cy="2000770"/>
          </a:xfrm>
          <a:prstGeom prst="rect">
            <a:avLst/>
          </a:prstGeom>
          <a:noFill/>
          <a:ln>
            <a:noFill/>
          </a:ln>
        </p:spPr>
      </p:pic>
      <p:pic>
        <p:nvPicPr>
          <p:cNvPr id="261" name="Google Shape;261;p24"/>
          <p:cNvPicPr preferRelativeResize="0"/>
          <p:nvPr/>
        </p:nvPicPr>
        <p:blipFill rotWithShape="1">
          <a:blip r:embed="rId9">
            <a:alphaModFix/>
          </a:blip>
          <a:srcRect/>
          <a:stretch/>
        </p:blipFill>
        <p:spPr>
          <a:xfrm>
            <a:off x="2078274" y="2567853"/>
            <a:ext cx="2433927" cy="2000770"/>
          </a:xfrm>
          <a:prstGeom prst="rect">
            <a:avLst/>
          </a:prstGeom>
          <a:noFill/>
          <a:ln>
            <a:noFill/>
          </a:ln>
        </p:spPr>
      </p:pic>
      <p:pic>
        <p:nvPicPr>
          <p:cNvPr id="262" name="Google Shape;262;p24"/>
          <p:cNvPicPr preferRelativeResize="0"/>
          <p:nvPr/>
        </p:nvPicPr>
        <p:blipFill rotWithShape="1">
          <a:blip r:embed="rId10">
            <a:alphaModFix/>
          </a:blip>
          <a:srcRect/>
          <a:stretch/>
        </p:blipFill>
        <p:spPr>
          <a:xfrm>
            <a:off x="82305" y="4109306"/>
            <a:ext cx="2436700" cy="1950889"/>
          </a:xfrm>
          <a:prstGeom prst="rect">
            <a:avLst/>
          </a:prstGeom>
          <a:noFill/>
          <a:ln>
            <a:noFill/>
          </a:ln>
        </p:spPr>
      </p:pic>
      <p:pic>
        <p:nvPicPr>
          <p:cNvPr id="263" name="Google Shape;263;p24"/>
          <p:cNvPicPr preferRelativeResize="0"/>
          <p:nvPr/>
        </p:nvPicPr>
        <p:blipFill rotWithShape="1">
          <a:blip r:embed="rId11">
            <a:alphaModFix/>
          </a:blip>
          <a:srcRect/>
          <a:stretch/>
        </p:blipFill>
        <p:spPr>
          <a:xfrm>
            <a:off x="2058829" y="4120067"/>
            <a:ext cx="2433927" cy="1950889"/>
          </a:xfrm>
          <a:prstGeom prst="rect">
            <a:avLst/>
          </a:prstGeom>
          <a:noFill/>
          <a:ln>
            <a:noFill/>
          </a:ln>
        </p:spPr>
      </p:pic>
      <p:sp>
        <p:nvSpPr>
          <p:cNvPr id="264" name="Google Shape;264;p24"/>
          <p:cNvSpPr/>
          <p:nvPr/>
        </p:nvSpPr>
        <p:spPr>
          <a:xfrm>
            <a:off x="4295220" y="3213941"/>
            <a:ext cx="2688105" cy="203132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 Lisboa il 21 luglio 2014 ha pubblicato una speciale emissione commemorativa per l'Anno internazionale della cristallografia, che comprende 5 francobolli e un foglietto ricordo.</a:t>
            </a:r>
            <a:endParaRPr/>
          </a:p>
        </p:txBody>
      </p:sp>
      <p:sp>
        <p:nvSpPr>
          <p:cNvPr id="265" name="Google Shape;265;p24"/>
          <p:cNvSpPr txBox="1"/>
          <p:nvPr/>
        </p:nvSpPr>
        <p:spPr>
          <a:xfrm>
            <a:off x="3332623" y="62914"/>
            <a:ext cx="656054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3600">
                <a:solidFill>
                  <a:schemeClr val="lt1"/>
                </a:solidFill>
                <a:latin typeface="EB Garamond"/>
                <a:ea typeface="EB Garamond"/>
                <a:cs typeface="EB Garamond"/>
                <a:sym typeface="EB Garamond"/>
              </a:rPr>
              <a:t>I FRANCOBOLLI E LA CRISTALLOGRAFIA</a:t>
            </a:r>
            <a:endParaRPr sz="3600">
              <a:solidFill>
                <a:schemeClr val="lt1"/>
              </a:solidFill>
              <a:latin typeface="EB Garamond"/>
              <a:ea typeface="EB Garamond"/>
              <a:cs typeface="EB Garamond"/>
              <a:sym typeface="EB Garamond"/>
            </a:endParaRPr>
          </a:p>
        </p:txBody>
      </p:sp>
      <p:pic>
        <p:nvPicPr>
          <p:cNvPr id="266" name="Google Shape;266;p24"/>
          <p:cNvPicPr preferRelativeResize="0"/>
          <p:nvPr/>
        </p:nvPicPr>
        <p:blipFill rotWithShape="1">
          <a:blip r:embed="rId12">
            <a:alphaModFix/>
          </a:blip>
          <a:srcRect/>
          <a:stretch/>
        </p:blipFill>
        <p:spPr>
          <a:xfrm>
            <a:off x="9259979" y="789217"/>
            <a:ext cx="2983446" cy="2411666"/>
          </a:xfrm>
          <a:prstGeom prst="rect">
            <a:avLst/>
          </a:prstGeom>
          <a:noFill/>
          <a:ln>
            <a:noFill/>
          </a:ln>
        </p:spPr>
      </p:pic>
      <p:sp>
        <p:nvSpPr>
          <p:cNvPr id="267" name="Google Shape;267;p24"/>
          <p:cNvSpPr/>
          <p:nvPr/>
        </p:nvSpPr>
        <p:spPr>
          <a:xfrm>
            <a:off x="4357342" y="1404136"/>
            <a:ext cx="4996902" cy="120032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India Post ha emesso un francobollo per diffondere le conquiste dei cristallografi di tutto il mondo e stimolare l'importanza di questo campo tra i giovani scienziati e il pubblico in generale.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500"/>
                                        <p:tgtEl>
                                          <p:spTgt spid="2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7"/>
                                        </p:tgtEl>
                                        <p:attrNameLst>
                                          <p:attrName>style.visibility</p:attrName>
                                        </p:attrNameLst>
                                      </p:cBhvr>
                                      <p:to>
                                        <p:strVal val="visible"/>
                                      </p:to>
                                    </p:set>
                                    <p:animEffect transition="in" filter="fade">
                                      <p:cBhvr>
                                        <p:cTn id="12" dur="1000"/>
                                        <p:tgtEl>
                                          <p:spTgt spid="2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
                                        </p:tgtEl>
                                        <p:attrNameLst>
                                          <p:attrName>style.visibility</p:attrName>
                                        </p:attrNameLst>
                                      </p:cBhvr>
                                      <p:to>
                                        <p:strVal val="visible"/>
                                      </p:to>
                                    </p:set>
                                    <p:animEffect transition="in" filter="fade">
                                      <p:cBhvr>
                                        <p:cTn id="17" dur="1822"/>
                                        <p:tgtEl>
                                          <p:spTgt spid="2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4"/>
                                        </p:tgtEl>
                                        <p:attrNameLst>
                                          <p:attrName>style.visibility</p:attrName>
                                        </p:attrNameLst>
                                      </p:cBhvr>
                                      <p:to>
                                        <p:strVal val="visible"/>
                                      </p:to>
                                    </p:set>
                                    <p:animEffect transition="in" filter="fade">
                                      <p:cBhvr>
                                        <p:cTn id="22" dur="500"/>
                                        <p:tgtEl>
                                          <p:spTgt spid="26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58"/>
                                        </p:tgtEl>
                                        <p:attrNameLst>
                                          <p:attrName>style.visibility</p:attrName>
                                        </p:attrNameLst>
                                      </p:cBhvr>
                                      <p:to>
                                        <p:strVal val="visible"/>
                                      </p:to>
                                    </p:set>
                                    <p:anim calcmode="lin" valueType="num">
                                      <p:cBhvr additive="base">
                                        <p:cTn id="27" dur="500"/>
                                        <p:tgtEl>
                                          <p:spTgt spid="25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59"/>
                                        </p:tgtEl>
                                        <p:attrNameLst>
                                          <p:attrName>style.visibility</p:attrName>
                                        </p:attrNameLst>
                                      </p:cBhvr>
                                      <p:to>
                                        <p:strVal val="visible"/>
                                      </p:to>
                                    </p:set>
                                    <p:anim calcmode="lin" valueType="num">
                                      <p:cBhvr additive="base">
                                        <p:cTn id="32" dur="500"/>
                                        <p:tgtEl>
                                          <p:spTgt spid="25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0"/>
                                        </p:tgtEl>
                                        <p:attrNameLst>
                                          <p:attrName>style.visibility</p:attrName>
                                        </p:attrNameLst>
                                      </p:cBhvr>
                                      <p:to>
                                        <p:strVal val="visible"/>
                                      </p:to>
                                    </p:set>
                                    <p:anim calcmode="lin" valueType="num">
                                      <p:cBhvr additive="base">
                                        <p:cTn id="37" dur="500"/>
                                        <p:tgtEl>
                                          <p:spTgt spid="26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61"/>
                                        </p:tgtEl>
                                        <p:attrNameLst>
                                          <p:attrName>style.visibility</p:attrName>
                                        </p:attrNameLst>
                                      </p:cBhvr>
                                      <p:to>
                                        <p:strVal val="visible"/>
                                      </p:to>
                                    </p:set>
                                    <p:anim calcmode="lin" valueType="num">
                                      <p:cBhvr additive="base">
                                        <p:cTn id="42" dur="500"/>
                                        <p:tgtEl>
                                          <p:spTgt spid="26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500"/>
                                        <p:tgtEl>
                                          <p:spTgt spid="26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63"/>
                                        </p:tgtEl>
                                        <p:attrNameLst>
                                          <p:attrName>style.visibility</p:attrName>
                                        </p:attrNameLst>
                                      </p:cBhvr>
                                      <p:to>
                                        <p:strVal val="visible"/>
                                      </p:to>
                                    </p:set>
                                    <p:anim calcmode="lin" valueType="num">
                                      <p:cBhvr additive="base">
                                        <p:cTn id="52" dur="500"/>
                                        <p:tgtEl>
                                          <p:spTgt spid="26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7"/>
                                        </p:tgtEl>
                                        <p:attrNameLst>
                                          <p:attrName>style.visibility</p:attrName>
                                        </p:attrNameLst>
                                      </p:cBhvr>
                                      <p:to>
                                        <p:strVal val="visible"/>
                                      </p:to>
                                    </p:set>
                                    <p:animEffect transition="in" filter="fade">
                                      <p:cBhvr>
                                        <p:cTn id="57" dur="2000"/>
                                        <p:tgtEl>
                                          <p:spTgt spid="25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55"/>
                                        </p:tgtEl>
                                        <p:attrNameLst>
                                          <p:attrName>style.visibility</p:attrName>
                                        </p:attrNameLst>
                                      </p:cBhvr>
                                      <p:to>
                                        <p:strVal val="visible"/>
                                      </p:to>
                                    </p:set>
                                    <p:animEffect transition="in" filter="fade">
                                      <p:cBhvr>
                                        <p:cTn id="62" dur="500"/>
                                        <p:tgtEl>
                                          <p:spTgt spid="25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56"/>
                                        </p:tgtEl>
                                        <p:attrNameLst>
                                          <p:attrName>style.visibility</p:attrName>
                                        </p:attrNameLst>
                                      </p:cBhvr>
                                      <p:to>
                                        <p:strVal val="visible"/>
                                      </p:to>
                                    </p:set>
                                    <p:animEffect transition="in" filter="fade">
                                      <p:cBhvr>
                                        <p:cTn id="67" dur="20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5"/>
          <p:cNvSpPr/>
          <p:nvPr/>
        </p:nvSpPr>
        <p:spPr>
          <a:xfrm>
            <a:off x="805056" y="4735038"/>
            <a:ext cx="6660464" cy="1271517"/>
          </a:xfrm>
          <a:prstGeom prst="rightArrow">
            <a:avLst>
              <a:gd name="adj1" fmla="val 50000"/>
              <a:gd name="adj2" fmla="val 50000"/>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25"/>
          <p:cNvSpPr/>
          <p:nvPr/>
        </p:nvSpPr>
        <p:spPr>
          <a:xfrm>
            <a:off x="3761002" y="1719401"/>
            <a:ext cx="3995915" cy="1862684"/>
          </a:xfrm>
          <a:prstGeom prst="snip2DiagRect">
            <a:avLst>
              <a:gd name="adj1" fmla="val 0"/>
              <a:gd name="adj2" fmla="val 16667"/>
            </a:avLst>
          </a:prstGeom>
          <a:solidFill>
            <a:srgbClr val="2649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4" name="Google Shape;274;p25"/>
          <p:cNvPicPr preferRelativeResize="0"/>
          <p:nvPr/>
        </p:nvPicPr>
        <p:blipFill rotWithShape="1">
          <a:blip r:embed="rId3">
            <a:alphaModFix/>
          </a:blip>
          <a:srcRect/>
          <a:stretch/>
        </p:blipFill>
        <p:spPr>
          <a:xfrm>
            <a:off x="-529" y="27839"/>
            <a:ext cx="12193057" cy="6858594"/>
          </a:xfrm>
          <a:prstGeom prst="rect">
            <a:avLst/>
          </a:prstGeom>
          <a:noFill/>
          <a:ln>
            <a:noFill/>
          </a:ln>
        </p:spPr>
      </p:pic>
      <p:sp>
        <p:nvSpPr>
          <p:cNvPr id="275" name="Google Shape;275;p25"/>
          <p:cNvSpPr txBox="1">
            <a:spLocks noGrp="1"/>
          </p:cNvSpPr>
          <p:nvPr>
            <p:ph type="title"/>
          </p:nvPr>
        </p:nvSpPr>
        <p:spPr>
          <a:xfrm>
            <a:off x="1037493" y="103163"/>
            <a:ext cx="9442937" cy="14562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600"/>
              <a:buFont typeface="EB Garamond"/>
              <a:buNone/>
            </a:pPr>
            <a:r>
              <a:rPr lang="it-IT">
                <a:latin typeface="EB Garamond"/>
                <a:ea typeface="EB Garamond"/>
                <a:cs typeface="EB Garamond"/>
                <a:sym typeface="EB Garamond"/>
              </a:rPr>
              <a:t>MENDELEEV RUSSIAN CHEMICAL SOCIETY (SCR)</a:t>
            </a:r>
            <a:endParaRPr>
              <a:latin typeface="EB Garamond"/>
              <a:ea typeface="EB Garamond"/>
              <a:cs typeface="EB Garamond"/>
              <a:sym typeface="EB Garamond"/>
            </a:endParaRPr>
          </a:p>
        </p:txBody>
      </p:sp>
      <p:sp>
        <p:nvSpPr>
          <p:cNvPr id="276" name="Google Shape;276;p25"/>
          <p:cNvSpPr/>
          <p:nvPr/>
        </p:nvSpPr>
        <p:spPr>
          <a:xfrm>
            <a:off x="3888250" y="1758942"/>
            <a:ext cx="3741421" cy="1754326"/>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IT" sz="1800" dirty="0">
                <a:solidFill>
                  <a:schemeClr val="lt1"/>
                </a:solidFill>
                <a:latin typeface="Times New Roman"/>
                <a:ea typeface="Times New Roman"/>
                <a:cs typeface="Times New Roman"/>
                <a:sym typeface="Times New Roman"/>
              </a:rPr>
              <a:t>La </a:t>
            </a:r>
            <a:r>
              <a:rPr lang="it-IT" sz="1800" dirty="0" err="1">
                <a:solidFill>
                  <a:schemeClr val="lt1"/>
                </a:solidFill>
                <a:latin typeface="Times New Roman"/>
                <a:ea typeface="Times New Roman"/>
                <a:cs typeface="Times New Roman"/>
                <a:sym typeface="Times New Roman"/>
              </a:rPr>
              <a:t>Mendeleev</a:t>
            </a:r>
            <a:r>
              <a:rPr lang="it-IT" sz="1800" dirty="0">
                <a:solidFill>
                  <a:schemeClr val="lt1"/>
                </a:solidFill>
                <a:latin typeface="Times New Roman"/>
                <a:ea typeface="Times New Roman"/>
                <a:cs typeface="Times New Roman"/>
                <a:sym typeface="Times New Roman"/>
              </a:rPr>
              <a:t> Russian </a:t>
            </a:r>
            <a:r>
              <a:rPr lang="it-IT" sz="1800" dirty="0" err="1">
                <a:solidFill>
                  <a:schemeClr val="lt1"/>
                </a:solidFill>
                <a:latin typeface="Times New Roman"/>
                <a:ea typeface="Times New Roman"/>
                <a:cs typeface="Times New Roman"/>
                <a:sym typeface="Times New Roman"/>
              </a:rPr>
              <a:t>Chemical</a:t>
            </a:r>
            <a:r>
              <a:rPr lang="it-IT" sz="1800" dirty="0">
                <a:solidFill>
                  <a:schemeClr val="lt1"/>
                </a:solidFill>
                <a:latin typeface="Times New Roman"/>
                <a:ea typeface="Times New Roman"/>
                <a:cs typeface="Times New Roman"/>
                <a:sym typeface="Times New Roman"/>
              </a:rPr>
              <a:t> Society è stata fondata nel 1868 e ora conta 45 organizzazioni regionali. Ci sono varie sezioni tra cui: Storia della Chimica, Chimica Analitica, Chimica Organica ed Elettrochimica.</a:t>
            </a:r>
            <a:endParaRPr sz="1800" dirty="0">
              <a:solidFill>
                <a:schemeClr val="lt1"/>
              </a:solidFill>
              <a:latin typeface="Times New Roman"/>
              <a:ea typeface="Times New Roman"/>
              <a:cs typeface="Times New Roman"/>
              <a:sym typeface="Times New Roman"/>
            </a:endParaRPr>
          </a:p>
        </p:txBody>
      </p:sp>
      <p:pic>
        <p:nvPicPr>
          <p:cNvPr id="277" name="Google Shape;277;p25"/>
          <p:cNvPicPr preferRelativeResize="0"/>
          <p:nvPr/>
        </p:nvPicPr>
        <p:blipFill rotWithShape="1">
          <a:blip r:embed="rId4">
            <a:alphaModFix/>
          </a:blip>
          <a:srcRect/>
          <a:stretch/>
        </p:blipFill>
        <p:spPr>
          <a:xfrm>
            <a:off x="617088" y="1394314"/>
            <a:ext cx="3098116" cy="2220316"/>
          </a:xfrm>
          <a:prstGeom prst="rect">
            <a:avLst/>
          </a:prstGeom>
          <a:noFill/>
          <a:ln>
            <a:noFill/>
          </a:ln>
          <a:effectLst>
            <a:reflection stA="30000" endPos="30000" dist="5000" dir="5400000" sy="-100000" algn="bl" rotWithShape="0"/>
          </a:effectLst>
        </p:spPr>
      </p:pic>
      <p:pic>
        <p:nvPicPr>
          <p:cNvPr id="278" name="Google Shape;278;p25"/>
          <p:cNvPicPr preferRelativeResize="0"/>
          <p:nvPr/>
        </p:nvPicPr>
        <p:blipFill rotWithShape="1">
          <a:blip r:embed="rId5">
            <a:alphaModFix/>
          </a:blip>
          <a:srcRect b="11488"/>
          <a:stretch/>
        </p:blipFill>
        <p:spPr>
          <a:xfrm>
            <a:off x="7611312" y="4192970"/>
            <a:ext cx="3962400" cy="2044974"/>
          </a:xfrm>
          <a:prstGeom prst="rect">
            <a:avLst/>
          </a:prstGeom>
          <a:solidFill>
            <a:srgbClr val="ECECEC"/>
          </a:solidFill>
          <a:ln w="190500" cap="rnd" cmpd="sng">
            <a:solidFill>
              <a:srgbClr val="FFFFFF"/>
            </a:solidFill>
            <a:prstDash val="solid"/>
            <a:round/>
            <a:headEnd type="none" w="sm" len="sm"/>
            <a:tailEnd type="none" w="sm" len="sm"/>
          </a:ln>
          <a:effectLst>
            <a:outerShdw blurRad="36195" dist="12700" dir="11400000" algn="tl" rotWithShape="0">
              <a:srgbClr val="000000">
                <a:alpha val="32941"/>
              </a:srgbClr>
            </a:outerShdw>
          </a:effectLst>
        </p:spPr>
      </p:pic>
      <p:sp>
        <p:nvSpPr>
          <p:cNvPr id="279" name="Google Shape;279;p25"/>
          <p:cNvSpPr txBox="1"/>
          <p:nvPr/>
        </p:nvSpPr>
        <p:spPr>
          <a:xfrm>
            <a:off x="1037493" y="5025338"/>
            <a:ext cx="5894363"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Dmitrij Ivanovič Mendeleev è stato un chimico russo e  inventore della tavola periodica degli elementi.</a:t>
            </a:r>
            <a:endParaRPr sz="1800">
              <a:solidFill>
                <a:schemeClr val="lt1"/>
              </a:solidFill>
              <a:latin typeface="Times New Roman"/>
              <a:ea typeface="Times New Roman"/>
              <a:cs typeface="Times New Roman"/>
              <a:sym typeface="Times New Roman"/>
            </a:endParaRPr>
          </a:p>
        </p:txBody>
      </p:sp>
      <p:pic>
        <p:nvPicPr>
          <p:cNvPr id="280" name="Google Shape;280;p25"/>
          <p:cNvPicPr preferRelativeResize="0"/>
          <p:nvPr/>
        </p:nvPicPr>
        <p:blipFill rotWithShape="1">
          <a:blip r:embed="rId6">
            <a:alphaModFix/>
          </a:blip>
          <a:srcRect/>
          <a:stretch/>
        </p:blipFill>
        <p:spPr>
          <a:xfrm>
            <a:off x="8159804" y="1486860"/>
            <a:ext cx="2865416" cy="2010068"/>
          </a:xfrm>
          <a:prstGeom prst="rect">
            <a:avLst/>
          </a:prstGeom>
          <a:noFill/>
          <a:ln>
            <a:noFill/>
          </a:ln>
          <a:effectLst>
            <a:outerShdw blurRad="292100" dist="139700" dir="2700000" algn="tl" rotWithShape="0">
              <a:srgbClr val="333333">
                <a:alpha val="64705"/>
              </a:srgbClr>
            </a:outerShdw>
          </a:effectLst>
        </p:spPr>
      </p:pic>
    </p:spTree>
  </p:cSld>
  <p:clrMapOvr>
    <a:masterClrMapping/>
  </p:clrMapOvr>
  <mc:AlternateContent xmlns:mc="http://schemas.openxmlformats.org/markup-compatibility/2006" xmlns:p14="http://schemas.microsoft.com/office/powerpoint/2010/main">
    <mc:Choice Requires="p14">
      <p:transition spd="slow" p14:dur="4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
                                        </p:tgtEl>
                                        <p:attrNameLst>
                                          <p:attrName>style.visibility</p:attrName>
                                        </p:attrNameLst>
                                      </p:cBhvr>
                                      <p:to>
                                        <p:strVal val="visible"/>
                                      </p:to>
                                    </p:set>
                                    <p:animEffect transition="in" filter="fade">
                                      <p:cBhvr>
                                        <p:cTn id="12" dur="2000"/>
                                        <p:tgtEl>
                                          <p:spTgt spid="2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7"/>
                                        </p:tgtEl>
                                        <p:attrNameLst>
                                          <p:attrName>style.visibility</p:attrName>
                                        </p:attrNameLst>
                                      </p:cBhvr>
                                      <p:to>
                                        <p:strVal val="visible"/>
                                      </p:to>
                                    </p:set>
                                    <p:animEffect transition="in" filter="fade">
                                      <p:cBhvr>
                                        <p:cTn id="17" dur="500"/>
                                        <p:tgtEl>
                                          <p:spTgt spid="2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0"/>
                                        </p:tgtEl>
                                        <p:attrNameLst>
                                          <p:attrName>style.visibility</p:attrName>
                                        </p:attrNameLst>
                                      </p:cBhvr>
                                      <p:to>
                                        <p:strVal val="visible"/>
                                      </p:to>
                                    </p:set>
                                    <p:animEffect transition="in" filter="fade">
                                      <p:cBhvr>
                                        <p:cTn id="22" dur="2000"/>
                                        <p:tgtEl>
                                          <p:spTgt spid="2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9"/>
                                        </p:tgtEl>
                                        <p:attrNameLst>
                                          <p:attrName>style.visibility</p:attrName>
                                        </p:attrNameLst>
                                      </p:cBhvr>
                                      <p:to>
                                        <p:strVal val="visible"/>
                                      </p:to>
                                    </p:set>
                                    <p:animEffect transition="in" filter="fade">
                                      <p:cBhvr>
                                        <p:cTn id="27" dur="500"/>
                                        <p:tgtEl>
                                          <p:spTgt spid="27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8"/>
                                        </p:tgtEl>
                                        <p:attrNameLst>
                                          <p:attrName>style.visibility</p:attrName>
                                        </p:attrNameLst>
                                      </p:cBhvr>
                                      <p:to>
                                        <p:strVal val="visible"/>
                                      </p:to>
                                    </p:set>
                                    <p:animEffect transition="in" filter="fade">
                                      <p:cBhvr>
                                        <p:cTn id="32" dur="10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6"/>
          <p:cNvSpPr/>
          <p:nvPr/>
        </p:nvSpPr>
        <p:spPr>
          <a:xfrm>
            <a:off x="5515701" y="4814857"/>
            <a:ext cx="5953420" cy="1265517"/>
          </a:xfrm>
          <a:prstGeom prst="round2DiagRect">
            <a:avLst>
              <a:gd name="adj1" fmla="val 16667"/>
              <a:gd name="adj2" fmla="val 0"/>
            </a:avLst>
          </a:prstGeom>
          <a:solidFill>
            <a:srgbClr val="99C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26"/>
          <p:cNvSpPr/>
          <p:nvPr/>
        </p:nvSpPr>
        <p:spPr>
          <a:xfrm>
            <a:off x="5158340" y="3218577"/>
            <a:ext cx="5845169" cy="1121218"/>
          </a:xfrm>
          <a:prstGeom prst="round2DiagRect">
            <a:avLst>
              <a:gd name="adj1" fmla="val 16667"/>
              <a:gd name="adj2" fmla="val 0"/>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26"/>
          <p:cNvSpPr/>
          <p:nvPr/>
        </p:nvSpPr>
        <p:spPr>
          <a:xfrm>
            <a:off x="4500828" y="1627360"/>
            <a:ext cx="5678657" cy="1170896"/>
          </a:xfrm>
          <a:prstGeom prst="round2DiagRect">
            <a:avLst>
              <a:gd name="adj1" fmla="val 16667"/>
              <a:gd name="adj2" fmla="val 0"/>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8" name="Google Shape;288;p26"/>
          <p:cNvPicPr preferRelativeResize="0"/>
          <p:nvPr/>
        </p:nvPicPr>
        <p:blipFill rotWithShape="1">
          <a:blip r:embed="rId3">
            <a:alphaModFix/>
          </a:blip>
          <a:srcRect/>
          <a:stretch/>
        </p:blipFill>
        <p:spPr>
          <a:xfrm>
            <a:off x="-529" y="27839"/>
            <a:ext cx="12193057" cy="6858594"/>
          </a:xfrm>
          <a:prstGeom prst="rect">
            <a:avLst/>
          </a:prstGeom>
          <a:noFill/>
          <a:ln>
            <a:noFill/>
          </a:ln>
        </p:spPr>
      </p:pic>
      <p:sp>
        <p:nvSpPr>
          <p:cNvPr id="289" name="Google Shape;289;p26"/>
          <p:cNvSpPr txBox="1">
            <a:spLocks noGrp="1"/>
          </p:cNvSpPr>
          <p:nvPr>
            <p:ph type="title"/>
          </p:nvPr>
        </p:nvSpPr>
        <p:spPr>
          <a:xfrm>
            <a:off x="1" y="0"/>
            <a:ext cx="12192000" cy="14562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600"/>
              <a:buFont typeface="EB Garamond"/>
              <a:buNone/>
            </a:pPr>
            <a:r>
              <a:rPr lang="it-IT">
                <a:latin typeface="EB Garamond"/>
                <a:ea typeface="EB Garamond"/>
                <a:cs typeface="EB Garamond"/>
                <a:sym typeface="EB Garamond"/>
              </a:rPr>
              <a:t>THE CHEMICAL SOCIETY OF PAKISTAN (SCP)</a:t>
            </a:r>
            <a:endParaRPr>
              <a:latin typeface="EB Garamond"/>
              <a:ea typeface="EB Garamond"/>
              <a:cs typeface="EB Garamond"/>
              <a:sym typeface="EB Garamond"/>
            </a:endParaRPr>
          </a:p>
        </p:txBody>
      </p:sp>
      <p:sp>
        <p:nvSpPr>
          <p:cNvPr id="290" name="Google Shape;290;p26"/>
          <p:cNvSpPr/>
          <p:nvPr/>
        </p:nvSpPr>
        <p:spPr>
          <a:xfrm>
            <a:off x="5653082" y="4985950"/>
            <a:ext cx="5678657" cy="92333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La Chemical Society è stata fondata e lanciata nel 1978 e ha pubblicato un proprio giornale bimestrale, il Journal of the Chemical Society of Pakistan .</a:t>
            </a:r>
            <a:endParaRPr/>
          </a:p>
        </p:txBody>
      </p:sp>
      <p:sp>
        <p:nvSpPr>
          <p:cNvPr id="291" name="Google Shape;291;p26"/>
          <p:cNvSpPr/>
          <p:nvPr/>
        </p:nvSpPr>
        <p:spPr>
          <a:xfrm>
            <a:off x="4947140" y="2786139"/>
            <a:ext cx="6096000" cy="36933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292" name="Google Shape;292;p26"/>
          <p:cNvPicPr preferRelativeResize="0"/>
          <p:nvPr/>
        </p:nvPicPr>
        <p:blipFill rotWithShape="1">
          <a:blip r:embed="rId4">
            <a:alphaModFix/>
          </a:blip>
          <a:srcRect l="413" t="-32" r="77900" b="50025"/>
          <a:stretch/>
        </p:blipFill>
        <p:spPr>
          <a:xfrm>
            <a:off x="2191763" y="4962355"/>
            <a:ext cx="1508523" cy="1796774"/>
          </a:xfrm>
          <a:prstGeom prst="rect">
            <a:avLst/>
          </a:prstGeom>
          <a:noFill/>
          <a:ln>
            <a:noFill/>
          </a:ln>
        </p:spPr>
      </p:pic>
      <p:pic>
        <p:nvPicPr>
          <p:cNvPr id="293" name="Google Shape;293;p26"/>
          <p:cNvPicPr preferRelativeResize="0"/>
          <p:nvPr/>
        </p:nvPicPr>
        <p:blipFill rotWithShape="1">
          <a:blip r:embed="rId4">
            <a:alphaModFix/>
          </a:blip>
          <a:srcRect l="24337" t="7991" r="49788" b="50024"/>
          <a:stretch/>
        </p:blipFill>
        <p:spPr>
          <a:xfrm>
            <a:off x="2387465" y="3634226"/>
            <a:ext cx="1777558" cy="1351724"/>
          </a:xfrm>
          <a:prstGeom prst="rect">
            <a:avLst/>
          </a:prstGeom>
          <a:noFill/>
          <a:ln>
            <a:noFill/>
          </a:ln>
        </p:spPr>
      </p:pic>
      <p:pic>
        <p:nvPicPr>
          <p:cNvPr id="294" name="Google Shape;294;p26"/>
          <p:cNvPicPr preferRelativeResize="0"/>
          <p:nvPr/>
        </p:nvPicPr>
        <p:blipFill rotWithShape="1">
          <a:blip r:embed="rId4">
            <a:alphaModFix/>
          </a:blip>
          <a:srcRect l="51049" t="7992" r="23356" b="50024"/>
          <a:stretch/>
        </p:blipFill>
        <p:spPr>
          <a:xfrm>
            <a:off x="212915" y="3595602"/>
            <a:ext cx="1744892" cy="1366753"/>
          </a:xfrm>
          <a:prstGeom prst="rect">
            <a:avLst/>
          </a:prstGeom>
          <a:noFill/>
          <a:ln>
            <a:noFill/>
          </a:ln>
        </p:spPr>
      </p:pic>
      <p:pic>
        <p:nvPicPr>
          <p:cNvPr id="295" name="Google Shape;295;p26"/>
          <p:cNvPicPr preferRelativeResize="0"/>
          <p:nvPr/>
        </p:nvPicPr>
        <p:blipFill rotWithShape="1">
          <a:blip r:embed="rId4">
            <a:alphaModFix/>
          </a:blip>
          <a:srcRect l="78182" t="237" r="699" b="51093"/>
          <a:stretch/>
        </p:blipFill>
        <p:spPr>
          <a:xfrm>
            <a:off x="731520" y="4961220"/>
            <a:ext cx="1450872" cy="1772754"/>
          </a:xfrm>
          <a:prstGeom prst="rect">
            <a:avLst/>
          </a:prstGeom>
          <a:noFill/>
          <a:ln>
            <a:noFill/>
          </a:ln>
        </p:spPr>
      </p:pic>
      <p:pic>
        <p:nvPicPr>
          <p:cNvPr id="296" name="Google Shape;296;p26"/>
          <p:cNvPicPr preferRelativeResize="0"/>
          <p:nvPr/>
        </p:nvPicPr>
        <p:blipFill rotWithShape="1">
          <a:blip r:embed="rId4">
            <a:alphaModFix/>
          </a:blip>
          <a:srcRect l="2098" t="64417" r="67133"/>
          <a:stretch/>
        </p:blipFill>
        <p:spPr>
          <a:xfrm>
            <a:off x="212915" y="1112401"/>
            <a:ext cx="1969477" cy="1278513"/>
          </a:xfrm>
          <a:prstGeom prst="rect">
            <a:avLst/>
          </a:prstGeom>
          <a:noFill/>
          <a:ln>
            <a:noFill/>
          </a:ln>
        </p:spPr>
      </p:pic>
      <p:pic>
        <p:nvPicPr>
          <p:cNvPr id="297" name="Google Shape;297;p26"/>
          <p:cNvPicPr preferRelativeResize="0"/>
          <p:nvPr/>
        </p:nvPicPr>
        <p:blipFill rotWithShape="1">
          <a:blip r:embed="rId4">
            <a:alphaModFix/>
          </a:blip>
          <a:srcRect l="33427" t="64684" r="35804" b="818"/>
          <a:stretch/>
        </p:blipFill>
        <p:spPr>
          <a:xfrm>
            <a:off x="2191763" y="1151389"/>
            <a:ext cx="1999844" cy="1254467"/>
          </a:xfrm>
          <a:prstGeom prst="rect">
            <a:avLst/>
          </a:prstGeom>
          <a:noFill/>
          <a:ln>
            <a:noFill/>
          </a:ln>
        </p:spPr>
      </p:pic>
      <p:pic>
        <p:nvPicPr>
          <p:cNvPr id="298" name="Google Shape;298;p26"/>
          <p:cNvPicPr preferRelativeResize="0"/>
          <p:nvPr/>
        </p:nvPicPr>
        <p:blipFill rotWithShape="1">
          <a:blip r:embed="rId4">
            <a:alphaModFix/>
          </a:blip>
          <a:srcRect l="65594" t="64150" r="3636" b="818"/>
          <a:stretch/>
        </p:blipFill>
        <p:spPr>
          <a:xfrm>
            <a:off x="1055295" y="2363906"/>
            <a:ext cx="2254193" cy="1258705"/>
          </a:xfrm>
          <a:prstGeom prst="rect">
            <a:avLst/>
          </a:prstGeom>
          <a:noFill/>
          <a:ln>
            <a:noFill/>
          </a:ln>
        </p:spPr>
      </p:pic>
      <p:sp>
        <p:nvSpPr>
          <p:cNvPr id="299" name="Google Shape;299;p26"/>
          <p:cNvSpPr txBox="1"/>
          <p:nvPr/>
        </p:nvSpPr>
        <p:spPr>
          <a:xfrm>
            <a:off x="4500828" y="1766600"/>
            <a:ext cx="5678657" cy="9233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La Chemical Society of Pakistan è una società accademica e scientifica di chimici professionisti che si dedicano alla ricerca scientifica nel campo della chimica. </a:t>
            </a:r>
            <a:endParaRPr/>
          </a:p>
        </p:txBody>
      </p:sp>
      <p:sp>
        <p:nvSpPr>
          <p:cNvPr id="300" name="Google Shape;300;p26"/>
          <p:cNvSpPr txBox="1"/>
          <p:nvPr/>
        </p:nvSpPr>
        <p:spPr>
          <a:xfrm>
            <a:off x="5324852" y="3323996"/>
            <a:ext cx="5678657" cy="9233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Essa è una delle società più grande del Pakistan e comprende tutti i campi della chimica, Elettrochimica e altri rami. </a:t>
            </a:r>
            <a:endParaRPr sz="1800">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2000"/>
                                        <p:tgtEl>
                                          <p:spTgt spid="2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9"/>
                                        </p:tgtEl>
                                        <p:attrNameLst>
                                          <p:attrName>style.visibility</p:attrName>
                                        </p:attrNameLst>
                                      </p:cBhvr>
                                      <p:to>
                                        <p:strVal val="visible"/>
                                      </p:to>
                                    </p:set>
                                    <p:animEffect transition="in" filter="fade">
                                      <p:cBhvr>
                                        <p:cTn id="12" dur="1000"/>
                                        <p:tgtEl>
                                          <p:spTgt spid="2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0"/>
                                        </p:tgtEl>
                                        <p:attrNameLst>
                                          <p:attrName>style.visibility</p:attrName>
                                        </p:attrNameLst>
                                      </p:cBhvr>
                                      <p:to>
                                        <p:strVal val="visible"/>
                                      </p:to>
                                    </p:set>
                                    <p:animEffect transition="in" filter="fade">
                                      <p:cBhvr>
                                        <p:cTn id="17" dur="1000"/>
                                        <p:tgtEl>
                                          <p:spTgt spid="3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0"/>
                                        </p:tgtEl>
                                        <p:attrNameLst>
                                          <p:attrName>style.visibility</p:attrName>
                                        </p:attrNameLst>
                                      </p:cBhvr>
                                      <p:to>
                                        <p:strVal val="visible"/>
                                      </p:to>
                                    </p:set>
                                    <p:animEffect transition="in" filter="fade">
                                      <p:cBhvr>
                                        <p:cTn id="22" dur="1000"/>
                                        <p:tgtEl>
                                          <p:spTgt spid="29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96"/>
                                        </p:tgtEl>
                                        <p:attrNameLst>
                                          <p:attrName>style.visibility</p:attrName>
                                        </p:attrNameLst>
                                      </p:cBhvr>
                                      <p:to>
                                        <p:strVal val="visible"/>
                                      </p:to>
                                    </p:set>
                                    <p:anim calcmode="lin" valueType="num">
                                      <p:cBhvr additive="base">
                                        <p:cTn id="27" dur="500"/>
                                        <p:tgtEl>
                                          <p:spTgt spid="29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97"/>
                                        </p:tgtEl>
                                        <p:attrNameLst>
                                          <p:attrName>style.visibility</p:attrName>
                                        </p:attrNameLst>
                                      </p:cBhvr>
                                      <p:to>
                                        <p:strVal val="visible"/>
                                      </p:to>
                                    </p:set>
                                    <p:anim calcmode="lin" valueType="num">
                                      <p:cBhvr additive="base">
                                        <p:cTn id="32" dur="500"/>
                                        <p:tgtEl>
                                          <p:spTgt spid="29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8"/>
                                        </p:tgtEl>
                                        <p:attrNameLst>
                                          <p:attrName>style.visibility</p:attrName>
                                        </p:attrNameLst>
                                      </p:cBhvr>
                                      <p:to>
                                        <p:strVal val="visible"/>
                                      </p:to>
                                    </p:set>
                                    <p:anim calcmode="lin" valueType="num">
                                      <p:cBhvr additive="base">
                                        <p:cTn id="37" dur="500"/>
                                        <p:tgtEl>
                                          <p:spTgt spid="29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94"/>
                                        </p:tgtEl>
                                        <p:attrNameLst>
                                          <p:attrName>style.visibility</p:attrName>
                                        </p:attrNameLst>
                                      </p:cBhvr>
                                      <p:to>
                                        <p:strVal val="visible"/>
                                      </p:to>
                                    </p:set>
                                    <p:anim calcmode="lin" valueType="num">
                                      <p:cBhvr additive="base">
                                        <p:cTn id="42" dur="500"/>
                                        <p:tgtEl>
                                          <p:spTgt spid="29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93"/>
                                        </p:tgtEl>
                                        <p:attrNameLst>
                                          <p:attrName>style.visibility</p:attrName>
                                        </p:attrNameLst>
                                      </p:cBhvr>
                                      <p:to>
                                        <p:strVal val="visible"/>
                                      </p:to>
                                    </p:set>
                                    <p:anim calcmode="lin" valueType="num">
                                      <p:cBhvr additive="base">
                                        <p:cTn id="47" dur="500"/>
                                        <p:tgtEl>
                                          <p:spTgt spid="29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95"/>
                                        </p:tgtEl>
                                        <p:attrNameLst>
                                          <p:attrName>style.visibility</p:attrName>
                                        </p:attrNameLst>
                                      </p:cBhvr>
                                      <p:to>
                                        <p:strVal val="visible"/>
                                      </p:to>
                                    </p:set>
                                    <p:anim calcmode="lin" valueType="num">
                                      <p:cBhvr additive="base">
                                        <p:cTn id="52" dur="500"/>
                                        <p:tgtEl>
                                          <p:spTgt spid="29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92"/>
                                        </p:tgtEl>
                                        <p:attrNameLst>
                                          <p:attrName>style.visibility</p:attrName>
                                        </p:attrNameLst>
                                      </p:cBhvr>
                                      <p:to>
                                        <p:strVal val="visible"/>
                                      </p:to>
                                    </p:set>
                                    <p:anim calcmode="lin" valueType="num">
                                      <p:cBhvr additive="base">
                                        <p:cTn id="57" dur="500"/>
                                        <p:tgtEl>
                                          <p:spTgt spid="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7"/>
          <p:cNvSpPr/>
          <p:nvPr/>
        </p:nvSpPr>
        <p:spPr>
          <a:xfrm>
            <a:off x="819830" y="3894893"/>
            <a:ext cx="5245252" cy="1434904"/>
          </a:xfrm>
          <a:prstGeom prst="snipRoundRect">
            <a:avLst>
              <a:gd name="adj1" fmla="val 16667"/>
              <a:gd name="adj2" fmla="val 16667"/>
            </a:avLst>
          </a:prstGeom>
          <a:solidFill>
            <a:srgbClr val="FF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6" name="Google Shape;306;p27"/>
          <p:cNvSpPr/>
          <p:nvPr/>
        </p:nvSpPr>
        <p:spPr>
          <a:xfrm>
            <a:off x="2696536" y="1607976"/>
            <a:ext cx="3660893" cy="1419022"/>
          </a:xfrm>
          <a:prstGeom prst="snip2DiagRect">
            <a:avLst>
              <a:gd name="adj1" fmla="val 0"/>
              <a:gd name="adj2" fmla="val 16667"/>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7" name="Google Shape;307;p27"/>
          <p:cNvPicPr preferRelativeResize="0"/>
          <p:nvPr/>
        </p:nvPicPr>
        <p:blipFill rotWithShape="1">
          <a:blip r:embed="rId3">
            <a:alphaModFix/>
          </a:blip>
          <a:srcRect/>
          <a:stretch/>
        </p:blipFill>
        <p:spPr>
          <a:xfrm>
            <a:off x="-31447" y="-28135"/>
            <a:ext cx="12193057" cy="6858594"/>
          </a:xfrm>
          <a:prstGeom prst="rect">
            <a:avLst/>
          </a:prstGeom>
          <a:noFill/>
          <a:ln>
            <a:noFill/>
          </a:ln>
        </p:spPr>
      </p:pic>
      <p:sp>
        <p:nvSpPr>
          <p:cNvPr id="308" name="Google Shape;308;p27"/>
          <p:cNvSpPr txBox="1">
            <a:spLocks noGrp="1"/>
          </p:cNvSpPr>
          <p:nvPr>
            <p:ph type="title"/>
          </p:nvPr>
        </p:nvSpPr>
        <p:spPr>
          <a:xfrm>
            <a:off x="0" y="-28135"/>
            <a:ext cx="12192000" cy="120324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600"/>
              <a:buFont typeface="EB Garamond"/>
              <a:buNone/>
            </a:pPr>
            <a:r>
              <a:rPr lang="it-IT">
                <a:latin typeface="EB Garamond"/>
                <a:ea typeface="EB Garamond"/>
                <a:cs typeface="EB Garamond"/>
                <a:sym typeface="EB Garamond"/>
              </a:rPr>
              <a:t>THE ROYAL SOCIETY (RS)</a:t>
            </a:r>
            <a:endParaRPr>
              <a:latin typeface="EB Garamond"/>
              <a:ea typeface="EB Garamond"/>
              <a:cs typeface="EB Garamond"/>
              <a:sym typeface="EB Garamond"/>
            </a:endParaRPr>
          </a:p>
        </p:txBody>
      </p:sp>
      <p:pic>
        <p:nvPicPr>
          <p:cNvPr id="309" name="Google Shape;309;p27"/>
          <p:cNvPicPr preferRelativeResize="0"/>
          <p:nvPr/>
        </p:nvPicPr>
        <p:blipFill rotWithShape="1">
          <a:blip r:embed="rId4">
            <a:alphaModFix/>
          </a:blip>
          <a:srcRect/>
          <a:stretch/>
        </p:blipFill>
        <p:spPr>
          <a:xfrm>
            <a:off x="454856" y="1175110"/>
            <a:ext cx="2232073" cy="2179992"/>
          </a:xfrm>
          <a:prstGeom prst="rect">
            <a:avLst/>
          </a:prstGeom>
          <a:noFill/>
          <a:ln>
            <a:noFill/>
          </a:ln>
          <a:effectLst>
            <a:reflection stA="30000" endPos="30000" dist="5000" dir="5400000" sy="-100000" algn="bl" rotWithShape="0"/>
          </a:effectLst>
        </p:spPr>
      </p:pic>
      <p:pic>
        <p:nvPicPr>
          <p:cNvPr id="310" name="Google Shape;310;p27"/>
          <p:cNvPicPr preferRelativeResize="0"/>
          <p:nvPr/>
        </p:nvPicPr>
        <p:blipFill rotWithShape="1">
          <a:blip r:embed="rId5">
            <a:alphaModFix/>
          </a:blip>
          <a:srcRect/>
          <a:stretch/>
        </p:blipFill>
        <p:spPr>
          <a:xfrm>
            <a:off x="9116237" y="4781112"/>
            <a:ext cx="2426595" cy="1751698"/>
          </a:xfrm>
          <a:prstGeom prst="rect">
            <a:avLst/>
          </a:prstGeom>
          <a:noFill/>
          <a:ln>
            <a:noFill/>
          </a:ln>
          <a:effectLst>
            <a:outerShdw blurRad="190500" algn="tl" rotWithShape="0">
              <a:srgbClr val="000000">
                <a:alpha val="69803"/>
              </a:srgbClr>
            </a:outerShdw>
          </a:effectLst>
        </p:spPr>
      </p:pic>
      <p:pic>
        <p:nvPicPr>
          <p:cNvPr id="311" name="Google Shape;311;p27"/>
          <p:cNvPicPr preferRelativeResize="0"/>
          <p:nvPr/>
        </p:nvPicPr>
        <p:blipFill rotWithShape="1">
          <a:blip r:embed="rId6">
            <a:alphaModFix/>
          </a:blip>
          <a:srcRect l="6695" t="3538" r="4917" b="3946"/>
          <a:stretch/>
        </p:blipFill>
        <p:spPr>
          <a:xfrm>
            <a:off x="6542772" y="3578099"/>
            <a:ext cx="2534556" cy="1751698"/>
          </a:xfrm>
          <a:prstGeom prst="rect">
            <a:avLst/>
          </a:prstGeom>
          <a:noFill/>
          <a:ln>
            <a:noFill/>
          </a:ln>
          <a:effectLst>
            <a:outerShdw blurRad="190500" algn="tl" rotWithShape="0">
              <a:srgbClr val="000000">
                <a:alpha val="69803"/>
              </a:srgbClr>
            </a:outerShdw>
          </a:effectLst>
        </p:spPr>
      </p:pic>
      <p:pic>
        <p:nvPicPr>
          <p:cNvPr id="312" name="Google Shape;312;p27"/>
          <p:cNvPicPr preferRelativeResize="0"/>
          <p:nvPr/>
        </p:nvPicPr>
        <p:blipFill rotWithShape="1">
          <a:blip r:embed="rId7">
            <a:alphaModFix/>
          </a:blip>
          <a:srcRect l="1811" t="2284" r="1896" b="3234"/>
          <a:stretch/>
        </p:blipFill>
        <p:spPr>
          <a:xfrm>
            <a:off x="9116238" y="2499604"/>
            <a:ext cx="2426595" cy="1745800"/>
          </a:xfrm>
          <a:prstGeom prst="rect">
            <a:avLst/>
          </a:prstGeom>
          <a:noFill/>
          <a:ln>
            <a:noFill/>
          </a:ln>
          <a:effectLst>
            <a:outerShdw blurRad="190500" algn="tl" rotWithShape="0">
              <a:srgbClr val="000000">
                <a:alpha val="69803"/>
              </a:srgbClr>
            </a:outerShdw>
          </a:effectLst>
        </p:spPr>
      </p:pic>
      <p:pic>
        <p:nvPicPr>
          <p:cNvPr id="313" name="Google Shape;313;p27"/>
          <p:cNvPicPr preferRelativeResize="0"/>
          <p:nvPr/>
        </p:nvPicPr>
        <p:blipFill rotWithShape="1">
          <a:blip r:embed="rId8">
            <a:alphaModFix/>
          </a:blip>
          <a:srcRect l="2053" t="2426" r="1970" b="2622"/>
          <a:stretch/>
        </p:blipFill>
        <p:spPr>
          <a:xfrm>
            <a:off x="6542772" y="1235190"/>
            <a:ext cx="2534556" cy="1745800"/>
          </a:xfrm>
          <a:prstGeom prst="rect">
            <a:avLst/>
          </a:prstGeom>
          <a:noFill/>
          <a:ln>
            <a:noFill/>
          </a:ln>
          <a:effectLst>
            <a:outerShdw blurRad="190500" algn="tl" rotWithShape="0">
              <a:srgbClr val="000000">
                <a:alpha val="69803"/>
              </a:srgbClr>
            </a:outerShdw>
          </a:effectLst>
        </p:spPr>
      </p:pic>
      <p:sp>
        <p:nvSpPr>
          <p:cNvPr id="314" name="Google Shape;314;p27"/>
          <p:cNvSpPr txBox="1"/>
          <p:nvPr/>
        </p:nvSpPr>
        <p:spPr>
          <a:xfrm>
            <a:off x="819830" y="3958182"/>
            <a:ext cx="5214425"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Lo scopo di questa associazione era promuovere l'eccellenza scientifica per il benessere della società; altri membri fondatori furono Christopher Wren, Robert Boyle, John Wilkins e William Brouncker. </a:t>
            </a:r>
            <a:endParaRPr/>
          </a:p>
        </p:txBody>
      </p:sp>
      <p:sp>
        <p:nvSpPr>
          <p:cNvPr id="315" name="Google Shape;315;p27"/>
          <p:cNvSpPr txBox="1"/>
          <p:nvPr/>
        </p:nvSpPr>
        <p:spPr>
          <a:xfrm>
            <a:off x="2725839" y="1664941"/>
            <a:ext cx="3532287"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a:solidFill>
                  <a:schemeClr val="lt1"/>
                </a:solidFill>
                <a:latin typeface="Times New Roman"/>
                <a:ea typeface="Times New Roman"/>
                <a:cs typeface="Times New Roman"/>
                <a:sym typeface="Times New Roman"/>
              </a:rPr>
              <a:t>La Royal Society è un'associazione scientifica britannica, fondata il 28 novembre 1660 per iniziativa di John Evelyn.</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fade">
                                      <p:cBhvr>
                                        <p:cTn id="7" dur="500"/>
                                        <p:tgtEl>
                                          <p:spTgt spid="30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315"/>
                                        </p:tgtEl>
                                        <p:attrNameLst>
                                          <p:attrName>style.visibility</p:attrName>
                                        </p:attrNameLst>
                                      </p:cBhvr>
                                      <p:to>
                                        <p:strVal val="visible"/>
                                      </p:to>
                                    </p:set>
                                    <p:anim calcmode="lin" valueType="num">
                                      <p:cBhvr additive="base">
                                        <p:cTn id="12" dur="500"/>
                                        <p:tgtEl>
                                          <p:spTgt spid="315"/>
                                        </p:tgtEl>
                                        <p:attrNameLst>
                                          <p:attrName>ppt_w</p:attrName>
                                        </p:attrNameLst>
                                      </p:cBhvr>
                                      <p:tavLst>
                                        <p:tav tm="0">
                                          <p:val>
                                            <p:strVal val="0"/>
                                          </p:val>
                                        </p:tav>
                                        <p:tav tm="100000">
                                          <p:val>
                                            <p:strVal val="#ppt_w"/>
                                          </p:val>
                                        </p:tav>
                                      </p:tavLst>
                                    </p:anim>
                                    <p:anim calcmode="lin" valueType="num">
                                      <p:cBhvr additive="base">
                                        <p:cTn id="13" dur="500"/>
                                        <p:tgtEl>
                                          <p:spTgt spid="315"/>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9"/>
                                        </p:tgtEl>
                                        <p:attrNameLst>
                                          <p:attrName>style.visibility</p:attrName>
                                        </p:attrNameLst>
                                      </p:cBhvr>
                                      <p:to>
                                        <p:strVal val="visible"/>
                                      </p:to>
                                    </p:set>
                                    <p:animEffect transition="in" filter="fade">
                                      <p:cBhvr>
                                        <p:cTn id="18" dur="500"/>
                                        <p:tgtEl>
                                          <p:spTgt spid="30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4"/>
                                        </p:tgtEl>
                                        <p:attrNameLst>
                                          <p:attrName>style.visibility</p:attrName>
                                        </p:attrNameLst>
                                      </p:cBhvr>
                                      <p:to>
                                        <p:strVal val="visible"/>
                                      </p:to>
                                    </p:set>
                                    <p:animEffect transition="in" filter="fade">
                                      <p:cBhvr>
                                        <p:cTn id="23" dur="1822"/>
                                        <p:tgtEl>
                                          <p:spTgt spid="3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3"/>
                                        </p:tgtEl>
                                        <p:attrNameLst>
                                          <p:attrName>style.visibility</p:attrName>
                                        </p:attrNameLst>
                                      </p:cBhvr>
                                      <p:to>
                                        <p:strVal val="visible"/>
                                      </p:to>
                                    </p:set>
                                    <p:animEffect transition="in" filter="fade">
                                      <p:cBhvr>
                                        <p:cTn id="28" dur="1000"/>
                                        <p:tgtEl>
                                          <p:spTgt spid="3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2"/>
                                        </p:tgtEl>
                                        <p:attrNameLst>
                                          <p:attrName>style.visibility</p:attrName>
                                        </p:attrNameLst>
                                      </p:cBhvr>
                                      <p:to>
                                        <p:strVal val="visible"/>
                                      </p:to>
                                    </p:set>
                                    <p:animEffect transition="in" filter="fade">
                                      <p:cBhvr>
                                        <p:cTn id="33" dur="1000"/>
                                        <p:tgtEl>
                                          <p:spTgt spid="3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1"/>
                                        </p:tgtEl>
                                        <p:attrNameLst>
                                          <p:attrName>style.visibility</p:attrName>
                                        </p:attrNameLst>
                                      </p:cBhvr>
                                      <p:to>
                                        <p:strVal val="visible"/>
                                      </p:to>
                                    </p:set>
                                    <p:animEffect transition="in" filter="fade">
                                      <p:cBhvr>
                                        <p:cTn id="38" dur="1000"/>
                                        <p:tgtEl>
                                          <p:spTgt spid="3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10"/>
                                        </p:tgtEl>
                                        <p:attrNameLst>
                                          <p:attrName>style.visibility</p:attrName>
                                        </p:attrNameLst>
                                      </p:cBhvr>
                                      <p:to>
                                        <p:strVal val="visible"/>
                                      </p:to>
                                    </p:set>
                                    <p:animEffect transition="in" filter="fade">
                                      <p:cBhvr>
                                        <p:cTn id="43" dur="10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elestiale">
  <a:themeElements>
    <a:clrScheme name="Celestial">
      <a:dk1>
        <a:srgbClr val="000000"/>
      </a:dk1>
      <a:lt1>
        <a:srgbClr val="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912</Words>
  <Application>Microsoft Office PowerPoint</Application>
  <PresentationFormat>Widescreen</PresentationFormat>
  <Paragraphs>66</Paragraphs>
  <Slides>12</Slides>
  <Notes>12</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12</vt:i4>
      </vt:variant>
    </vt:vector>
  </HeadingPairs>
  <TitlesOfParts>
    <vt:vector size="20" baseType="lpstr">
      <vt:lpstr>Calibri</vt:lpstr>
      <vt:lpstr>Bell MT</vt:lpstr>
      <vt:lpstr>Arial</vt:lpstr>
      <vt:lpstr>Arimo</vt:lpstr>
      <vt:lpstr>Bodoni</vt:lpstr>
      <vt:lpstr>EB Garamond</vt:lpstr>
      <vt:lpstr>Times New Roman</vt:lpstr>
      <vt:lpstr>Celestiale</vt:lpstr>
      <vt:lpstr>Presentazione standard di PowerPoint</vt:lpstr>
      <vt:lpstr>LE SOCIETÀ CHIMICHE NEL MONDO </vt:lpstr>
      <vt:lpstr>LA SOCIETÀ CHIMICA ITALIANA (SCI)</vt:lpstr>
      <vt:lpstr>AMERICAN CHEMICAL SOCIETY (ACS) </vt:lpstr>
      <vt:lpstr>INTERNATIONAL UNION OF  CRYSTALLOGRAPHY (IUCR) </vt:lpstr>
      <vt:lpstr>Presentazione standard di PowerPoint</vt:lpstr>
      <vt:lpstr>MENDELEEV RUSSIAN CHEMICAL SOCIETY (SCR)</vt:lpstr>
      <vt:lpstr>THE CHEMICAL SOCIETY OF PAKISTAN (SCP)</vt:lpstr>
      <vt:lpstr>THE ROYAL SOCIETY (RS)</vt:lpstr>
      <vt:lpstr>GESELLSCHAFT DEUTSCHER CHEMIKER (GDCH)</vt:lpstr>
      <vt:lpstr>SOCIETÀ CHIMICA CECA (SCC)</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Di lorenzo Di Lorenzo</cp:lastModifiedBy>
  <cp:revision>5</cp:revision>
  <dcterms:modified xsi:type="dcterms:W3CDTF">2022-06-02T07:02:23Z</dcterms:modified>
</cp:coreProperties>
</file>