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70" r:id="rId8"/>
    <p:sldId id="271" r:id="rId9"/>
    <p:sldId id="263" r:id="rId10"/>
    <p:sldId id="264" r:id="rId11"/>
    <p:sldId id="266" r:id="rId12"/>
    <p:sldId id="267" r:id="rId13"/>
    <p:sldId id="269" r:id="rId14"/>
    <p:sldId id="268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64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2675-7500-48C6-8AEB-DB1B8CEFFFAF}" type="datetimeFigureOut">
              <a:rPr lang="it-IT" smtClean="0"/>
              <a:t>03/04/2023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F50B-B6FF-4FB8-AAD7-547D82F9B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667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2675-7500-48C6-8AEB-DB1B8CEFFFAF}" type="datetimeFigureOut">
              <a:rPr lang="it-IT" smtClean="0"/>
              <a:t>03/04/2023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F50B-B6FF-4FB8-AAD7-547D82F9B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7865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2675-7500-48C6-8AEB-DB1B8CEFFFAF}" type="datetimeFigureOut">
              <a:rPr lang="it-IT" smtClean="0"/>
              <a:t>03/04/2023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F50B-B6FF-4FB8-AAD7-547D82F9B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838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2675-7500-48C6-8AEB-DB1B8CEFFFAF}" type="datetimeFigureOut">
              <a:rPr lang="it-IT" smtClean="0"/>
              <a:t>03/04/2023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F50B-B6FF-4FB8-AAD7-547D82F9B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606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2675-7500-48C6-8AEB-DB1B8CEFFFAF}" type="datetimeFigureOut">
              <a:rPr lang="it-IT" smtClean="0"/>
              <a:t>03/04/2023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F50B-B6FF-4FB8-AAD7-547D82F9B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891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2675-7500-48C6-8AEB-DB1B8CEFFFAF}" type="datetimeFigureOut">
              <a:rPr lang="it-IT" smtClean="0"/>
              <a:t>03/04/2023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F50B-B6FF-4FB8-AAD7-547D82F9B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9476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2675-7500-48C6-8AEB-DB1B8CEFFFAF}" type="datetimeFigureOut">
              <a:rPr lang="it-IT" smtClean="0"/>
              <a:t>03/04/2023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F50B-B6FF-4FB8-AAD7-547D82F9B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1494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2675-7500-48C6-8AEB-DB1B8CEFFFAF}" type="datetimeFigureOut">
              <a:rPr lang="it-IT" smtClean="0"/>
              <a:t>03/04/2023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F50B-B6FF-4FB8-AAD7-547D82F9B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1815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2675-7500-48C6-8AEB-DB1B8CEFFFAF}" type="datetimeFigureOut">
              <a:rPr lang="it-IT" smtClean="0"/>
              <a:t>03/04/2023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F50B-B6FF-4FB8-AAD7-547D82F9B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5272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2675-7500-48C6-8AEB-DB1B8CEFFFAF}" type="datetimeFigureOut">
              <a:rPr lang="it-IT" smtClean="0"/>
              <a:t>03/04/2023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F50B-B6FF-4FB8-AAD7-547D82F9B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4066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2675-7500-48C6-8AEB-DB1B8CEFFFAF}" type="datetimeFigureOut">
              <a:rPr lang="it-IT" smtClean="0"/>
              <a:t>03/04/2023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2F50B-B6FF-4FB8-AAD7-547D82F9B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4097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62675-7500-48C6-8AEB-DB1B8CEFFFAF}" type="datetimeFigureOut">
              <a:rPr lang="it-IT" smtClean="0"/>
              <a:t>03/04/2023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2F50B-B6FF-4FB8-AAD7-547D82F9BE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57242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lomitiartrock.com/it/project/gesso-microcristallino/" TargetMode="External"/><Relationship Id="rId2" Type="http://schemas.openxmlformats.org/officeDocument/2006/relationships/hyperlink" Target="http://gardalakeartrock.com/it/project/granito-bianco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lloledichimica.it/2021/01/24/la-chimica-del-caffe-%E2%98%95%F0%9F%A7%89/" TargetMode="External"/><Relationship Id="rId5" Type="http://schemas.openxmlformats.org/officeDocument/2006/relationships/hyperlink" Target="https://www.comunicaffe.it/tutti-colori-del-caffe-cristalli-di-caffeina/" TargetMode="External"/><Relationship Id="rId4" Type="http://schemas.openxmlformats.org/officeDocument/2006/relationships/hyperlink" Target="https://www.myttex.net/forum/Thread-Cristalli-di-Acido-Acetilsalicilico-in-luce-polarizzata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sz="8000" dirty="0"/>
              <a:t>L’INGANNO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982960"/>
          </a:xfrm>
        </p:spPr>
        <p:txBody>
          <a:bodyPr/>
          <a:lstStyle/>
          <a:p>
            <a:r>
              <a:rPr lang="it-IT" dirty="0"/>
              <a:t>Storie dell’infinitamente piccolo</a:t>
            </a:r>
          </a:p>
        </p:txBody>
      </p:sp>
    </p:spTree>
    <p:extLst>
      <p:ext uri="{BB962C8B-B14F-4D97-AF65-F5344CB8AC3E}">
        <p14:creationId xmlns:p14="http://schemas.microsoft.com/office/powerpoint/2010/main" val="3320831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"/>
          <a:stretch/>
        </p:blipFill>
        <p:spPr>
          <a:xfrm>
            <a:off x="1550939" y="692696"/>
            <a:ext cx="6227908" cy="463932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491880" y="5518426"/>
            <a:ext cx="23460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Granito</a:t>
            </a:r>
            <a:endParaRPr lang="it-IT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0213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55492" cy="686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64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420888"/>
            <a:ext cx="7143750" cy="39052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004" y="908720"/>
            <a:ext cx="5767316" cy="92057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E8769A3-04B8-E023-DE42-38573AF92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894" y="832520"/>
            <a:ext cx="591502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02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3456384"/>
          </a:xfrm>
        </p:spPr>
        <p:txBody>
          <a:bodyPr>
            <a:normAutofit/>
          </a:bodyPr>
          <a:lstStyle/>
          <a:p>
            <a:r>
              <a:rPr lang="it-IT" sz="2400" dirty="0">
                <a:hlinkClick r:id="rId2"/>
              </a:rPr>
              <a:t>http://gardalakeartrock.com/it/project/granito-bianco/</a:t>
            </a:r>
            <a:endParaRPr lang="it-IT" sz="2400" dirty="0"/>
          </a:p>
          <a:p>
            <a:r>
              <a:rPr lang="it-IT" sz="2400" dirty="0">
                <a:hlinkClick r:id="rId3"/>
              </a:rPr>
              <a:t>https://dolomitiartrock.com/it/project/gesso-microcristallino/</a:t>
            </a:r>
            <a:endParaRPr lang="it-IT" sz="2400" dirty="0"/>
          </a:p>
          <a:p>
            <a:r>
              <a:rPr lang="it-IT" sz="2400" dirty="0">
                <a:hlinkClick r:id="rId4"/>
              </a:rPr>
              <a:t>https://www.myttex.net/forum/Thread-Cristalli-di-Acido-Acetilsalicilico-in-luce-polarizzata</a:t>
            </a:r>
            <a:endParaRPr lang="it-IT" sz="2400" dirty="0"/>
          </a:p>
          <a:p>
            <a:r>
              <a:rPr lang="it-IT" sz="2400" dirty="0">
                <a:hlinkClick r:id="rId5"/>
              </a:rPr>
              <a:t>https://www.comunicaffe.it/tutti-colori-del-caffe-cristalli-di-caffeina/</a:t>
            </a:r>
            <a:endParaRPr lang="it-IT" sz="2400" dirty="0"/>
          </a:p>
          <a:p>
            <a:r>
              <a:rPr lang="it-IT" sz="2400" dirty="0">
                <a:hlinkClick r:id="rId6"/>
              </a:rPr>
              <a:t>https://pilloledichimica.it/2021/01/24/la-chimica-del-caffe-%E2%98%95%F0%9F%A7%89/</a:t>
            </a:r>
            <a:endParaRPr lang="it-IT" sz="2400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8A025D1-5FC2-65BD-9FC8-B82B72450708}"/>
              </a:ext>
            </a:extLst>
          </p:cNvPr>
          <p:cNvSpPr txBox="1"/>
          <p:nvPr/>
        </p:nvSpPr>
        <p:spPr>
          <a:xfrm>
            <a:off x="3707904" y="8367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Sitografia:</a:t>
            </a:r>
          </a:p>
        </p:txBody>
      </p:sp>
    </p:spTree>
    <p:extLst>
      <p:ext uri="{BB962C8B-B14F-4D97-AF65-F5344CB8AC3E}">
        <p14:creationId xmlns:p14="http://schemas.microsoft.com/office/powerpoint/2010/main" val="1582835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539552" y="1700808"/>
            <a:ext cx="7772400" cy="2952328"/>
          </a:xfrm>
        </p:spPr>
        <p:txBody>
          <a:bodyPr>
            <a:normAutofit/>
          </a:bodyPr>
          <a:lstStyle/>
          <a:p>
            <a:pPr algn="ctr"/>
            <a:br>
              <a:rPr lang="it-IT" sz="2400" dirty="0"/>
            </a:br>
            <a:br>
              <a:rPr lang="it-IT" sz="2400" dirty="0"/>
            </a:br>
            <a:r>
              <a:rPr lang="it-IT" sz="3200" dirty="0"/>
              <a:t>Classe 3b </a:t>
            </a:r>
            <a:br>
              <a:rPr lang="it-IT" sz="3200" dirty="0"/>
            </a:br>
            <a:r>
              <a:rPr lang="it-IT" sz="3200" dirty="0" err="1"/>
              <a:t>isis</a:t>
            </a:r>
            <a:r>
              <a:rPr lang="it-IT" sz="3200" dirty="0"/>
              <a:t> guido tassinari</a:t>
            </a:r>
            <a:br>
              <a:rPr lang="it-IT" sz="3200" dirty="0"/>
            </a:br>
            <a:r>
              <a:rPr lang="it-IT" sz="3200" dirty="0"/>
              <a:t>Pozzuoli (</a:t>
            </a:r>
            <a:r>
              <a:rPr lang="it-IT" sz="3200" dirty="0" err="1"/>
              <a:t>na</a:t>
            </a:r>
            <a:r>
              <a:rPr lang="it-IT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76160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323528" y="332656"/>
            <a:ext cx="8424936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>
              <a:latin typeface="Brush Script MT" panose="03060802040406070304" pitchFamily="66" charset="0"/>
            </a:endParaRPr>
          </a:p>
          <a:p>
            <a:pPr marL="0" indent="0">
              <a:buNone/>
            </a:pPr>
            <a:r>
              <a:rPr lang="it-IT" dirty="0">
                <a:latin typeface="Brush Script MT" panose="03060802040406070304" pitchFamily="66" charset="0"/>
              </a:rPr>
              <a:t>Ogni cosa che puoi immaginare, la natura l’ha già creata.</a:t>
            </a:r>
          </a:p>
          <a:p>
            <a:pPr marL="0" indent="0" algn="r">
              <a:buNone/>
            </a:pPr>
            <a:r>
              <a:rPr lang="it-IT" dirty="0">
                <a:latin typeface="Brush Script MT" panose="03060802040406070304" pitchFamily="66" charset="0"/>
              </a:rPr>
              <a:t>Albert Einstein</a:t>
            </a:r>
          </a:p>
          <a:p>
            <a:pPr marL="0" indent="0" algn="r">
              <a:buNone/>
            </a:pPr>
            <a:endParaRPr lang="it-IT" dirty="0">
              <a:latin typeface="Brush Script MT" panose="03060802040406070304" pitchFamily="66" charset="0"/>
            </a:endParaRPr>
          </a:p>
          <a:p>
            <a:pPr marL="0" indent="0" algn="ctr">
              <a:buNone/>
            </a:pPr>
            <a:endParaRPr lang="it-IT" sz="1000" dirty="0">
              <a:latin typeface="+mj-lt"/>
            </a:endParaRPr>
          </a:p>
          <a:p>
            <a:pPr marL="0" indent="0" algn="ctr">
              <a:buNone/>
            </a:pPr>
            <a:r>
              <a:rPr lang="it-IT" dirty="0">
                <a:latin typeface="+mj-lt"/>
              </a:rPr>
              <a:t>L</a:t>
            </a:r>
            <a:r>
              <a:rPr lang="it-IT" sz="2400" dirty="0">
                <a:latin typeface="+mj-lt"/>
              </a:rPr>
              <a:t>’inganno: sembra un quadro…. Ma non è!</a:t>
            </a:r>
          </a:p>
          <a:p>
            <a:pPr marL="0" indent="0" algn="ctr">
              <a:buNone/>
            </a:pPr>
            <a:endParaRPr lang="it-IT" sz="2400" dirty="0">
              <a:latin typeface="+mj-lt"/>
            </a:endParaRPr>
          </a:p>
          <a:p>
            <a:pPr marL="0" indent="0" algn="ctr">
              <a:buNone/>
            </a:pPr>
            <a:r>
              <a:rPr lang="it-IT" sz="2400" dirty="0">
                <a:latin typeface="+mj-lt"/>
              </a:rPr>
              <a:t>Perché non c’è niente di più artistico di un atomo</a:t>
            </a:r>
          </a:p>
          <a:p>
            <a:pPr marL="0" indent="0" algn="ctr">
              <a:buNone/>
            </a:pPr>
            <a:endParaRPr lang="it-IT" sz="2400" dirty="0">
              <a:latin typeface="+mj-lt"/>
            </a:endParaRPr>
          </a:p>
          <a:p>
            <a:pPr marL="0" indent="0" algn="ctr">
              <a:buNone/>
            </a:pPr>
            <a:endParaRPr lang="it-IT" sz="2400" dirty="0">
              <a:latin typeface="+mj-lt"/>
            </a:endParaRPr>
          </a:p>
          <a:p>
            <a:pPr marL="0" indent="0" algn="ctr">
              <a:buNone/>
            </a:pPr>
            <a:r>
              <a:rPr lang="it-IT" sz="3600" dirty="0">
                <a:latin typeface="+mj-lt"/>
              </a:rPr>
              <a:t>Cristalli al microscopio in luce polarizzata</a:t>
            </a:r>
          </a:p>
          <a:p>
            <a:pPr marL="0" indent="0" algn="ctr">
              <a:buNone/>
            </a:pPr>
            <a:endParaRPr lang="it-IT" dirty="0">
              <a:latin typeface="+mj-lt"/>
            </a:endParaRPr>
          </a:p>
          <a:p>
            <a:pPr marL="0" indent="0">
              <a:buNone/>
            </a:pPr>
            <a:endParaRPr lang="it-IT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7480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27800" y="588625"/>
            <a:ext cx="4832417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651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3" y="1262063"/>
            <a:ext cx="4333875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493" y="5733256"/>
            <a:ext cx="208501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4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4896544" cy="463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127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5" b="17502"/>
          <a:stretch/>
        </p:blipFill>
        <p:spPr>
          <a:xfrm>
            <a:off x="1585495" y="437733"/>
            <a:ext cx="6082849" cy="545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63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908720"/>
            <a:ext cx="6974739" cy="460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0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7"/>
          <a:stretch/>
        </p:blipFill>
        <p:spPr>
          <a:xfrm>
            <a:off x="2339752" y="764704"/>
            <a:ext cx="4536504" cy="425826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161" y="5373216"/>
            <a:ext cx="3011685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62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1284" y="271084"/>
            <a:ext cx="520544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451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121</Words>
  <Application>Microsoft Office PowerPoint</Application>
  <PresentationFormat>Presentazione su schermo (4:3)</PresentationFormat>
  <Paragraphs>24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8" baseType="lpstr">
      <vt:lpstr>Arial</vt:lpstr>
      <vt:lpstr>Brush Script MT</vt:lpstr>
      <vt:lpstr>Calibri</vt:lpstr>
      <vt:lpstr>Tema di Office</vt:lpstr>
      <vt:lpstr>L’INGANNO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Classe 3b  isis guido tassinari Pozzuoli (na)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L’INGANNO</dc:title>
  <dc:creator>utente</dc:creator>
  <cp:lastModifiedBy>utente</cp:lastModifiedBy>
  <cp:revision>18</cp:revision>
  <dcterms:created xsi:type="dcterms:W3CDTF">2023-03-31T13:30:41Z</dcterms:created>
  <dcterms:modified xsi:type="dcterms:W3CDTF">2023-04-02T22:49:16Z</dcterms:modified>
</cp:coreProperties>
</file>