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2"/>
  </p:notesMasterIdLst>
  <p:sldIdLst>
    <p:sldId id="256" r:id="rId2"/>
    <p:sldId id="258" r:id="rId3"/>
    <p:sldId id="257" r:id="rId4"/>
    <p:sldId id="260" r:id="rId5"/>
    <p:sldId id="259" r:id="rId6"/>
    <p:sldId id="267" r:id="rId7"/>
    <p:sldId id="286" r:id="rId8"/>
    <p:sldId id="287" r:id="rId9"/>
    <p:sldId id="293" r:id="rId10"/>
    <p:sldId id="288" r:id="rId11"/>
    <p:sldId id="294" r:id="rId12"/>
    <p:sldId id="289" r:id="rId13"/>
    <p:sldId id="290" r:id="rId14"/>
    <p:sldId id="295" r:id="rId15"/>
    <p:sldId id="291" r:id="rId16"/>
    <p:sldId id="292" r:id="rId17"/>
    <p:sldId id="296" r:id="rId18"/>
    <p:sldId id="262" r:id="rId19"/>
    <p:sldId id="264" r:id="rId20"/>
    <p:sldId id="285" r:id="rId21"/>
  </p:sldIdLst>
  <p:sldSz cx="9144000" cy="5143500" type="screen16x9"/>
  <p:notesSz cx="6858000" cy="9144000"/>
  <p:embeddedFontLst>
    <p:embeddedFont>
      <p:font typeface="Fira Sans Extra Condensed Medium" panose="020B0604020202020204" charset="0"/>
      <p:regular r:id="rId23"/>
      <p:bold r:id="rId24"/>
      <p:italic r:id="rId25"/>
      <p:boldItalic r:id="rId26"/>
    </p:embeddedFont>
    <p:embeddedFont>
      <p:font typeface="Hind Vadodara Light" panose="02000000000000000000" pitchFamily="2" charset="0"/>
      <p:regular r:id="rId27"/>
      <p:bold r:id="rId28"/>
    </p:embeddedFont>
    <p:embeddedFont>
      <p:font typeface="Nunito Light" pitchFamily="2" charset="0"/>
      <p:regular r:id="rId29"/>
      <p:italic r:id="rId30"/>
    </p:embeddedFont>
    <p:embeddedFont>
      <p:font typeface="Raleway" pitchFamily="2" charset="0"/>
      <p:regular r:id="rId31"/>
      <p:bold r:id="rId32"/>
      <p:italic r:id="rId33"/>
      <p:boldItalic r:id="rId34"/>
    </p:embeddedFont>
    <p:embeddedFont>
      <p:font typeface="Roboto Condensed Light" panose="02000000000000000000" pitchFamily="2" charset="0"/>
      <p:regular r:id="rId35"/>
      <p:italic r:id="rId36"/>
    </p:embeddedFont>
    <p:embeddedFont>
      <p:font typeface="Teko Light" panose="020B060402020202020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9AA0A6"/>
          </p15:clr>
        </p15:guide>
        <p15:guide id="2" orient="horz" pos="284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03E0B3E-F621-4295-8AF8-CE1A5EBE571A}">
  <a:tblStyle styleId="{803E0B3E-F621-4295-8AF8-CE1A5EBE571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48"/>
      </p:cViewPr>
      <p:guideLst>
        <p:guide pos="2880"/>
        <p:guide orient="horz" pos="284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3da1a43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3da1a43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6320de4b7d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6320de4b7d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9010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6320de4b7d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6320de4b7d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2957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6320de4b7d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6320de4b7d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9255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6320de4b7d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6320de4b7d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1632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6320de4b7d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6320de4b7d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4783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6320de4b7d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6320de4b7d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9139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6320de4b7d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6320de4b7d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8693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6320de4b7d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6320de4b7d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8618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6320de4b7d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6320de4b7d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63da1a438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63da1a438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0c12e5f0d_1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0c12e5f0d_1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6320de4b7d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6320de4b7d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1249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320de4b7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320de4b7d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320de4b7d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6320de4b7d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6320de4b7d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320de4b7d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320de4b7d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2606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6320de4b7d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6320de4b7d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6945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6320de4b7d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6320de4b7d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3767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81725" y="1331450"/>
            <a:ext cx="4180500" cy="17451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5200"/>
              <a:buNone/>
              <a:defRPr sz="6000"/>
            </a:lvl1pPr>
            <a:lvl2pPr lvl="1" algn="ctr">
              <a:spcBef>
                <a:spcPts val="0"/>
              </a:spcBef>
              <a:spcAft>
                <a:spcPts val="0"/>
              </a:spcAft>
              <a:buClr>
                <a:schemeClr val="lt2"/>
              </a:buClr>
              <a:buSzPts val="5200"/>
              <a:buNone/>
              <a:defRPr sz="5200">
                <a:solidFill>
                  <a:schemeClr val="lt2"/>
                </a:solidFill>
              </a:defRPr>
            </a:lvl2pPr>
            <a:lvl3pPr lvl="2" algn="ctr">
              <a:spcBef>
                <a:spcPts val="0"/>
              </a:spcBef>
              <a:spcAft>
                <a:spcPts val="0"/>
              </a:spcAft>
              <a:buClr>
                <a:schemeClr val="lt2"/>
              </a:buClr>
              <a:buSzPts val="5200"/>
              <a:buNone/>
              <a:defRPr sz="5200">
                <a:solidFill>
                  <a:schemeClr val="lt2"/>
                </a:solidFill>
              </a:defRPr>
            </a:lvl3pPr>
            <a:lvl4pPr lvl="3" algn="ctr">
              <a:spcBef>
                <a:spcPts val="0"/>
              </a:spcBef>
              <a:spcAft>
                <a:spcPts val="0"/>
              </a:spcAft>
              <a:buClr>
                <a:schemeClr val="lt2"/>
              </a:buClr>
              <a:buSzPts val="5200"/>
              <a:buNone/>
              <a:defRPr sz="5200">
                <a:solidFill>
                  <a:schemeClr val="lt2"/>
                </a:solidFill>
              </a:defRPr>
            </a:lvl4pPr>
            <a:lvl5pPr lvl="4" algn="ctr">
              <a:spcBef>
                <a:spcPts val="0"/>
              </a:spcBef>
              <a:spcAft>
                <a:spcPts val="0"/>
              </a:spcAft>
              <a:buClr>
                <a:schemeClr val="lt2"/>
              </a:buClr>
              <a:buSzPts val="5200"/>
              <a:buNone/>
              <a:defRPr sz="5200">
                <a:solidFill>
                  <a:schemeClr val="lt2"/>
                </a:solidFill>
              </a:defRPr>
            </a:lvl5pPr>
            <a:lvl6pPr lvl="5" algn="ctr">
              <a:spcBef>
                <a:spcPts val="0"/>
              </a:spcBef>
              <a:spcAft>
                <a:spcPts val="0"/>
              </a:spcAft>
              <a:buClr>
                <a:schemeClr val="lt2"/>
              </a:buClr>
              <a:buSzPts val="5200"/>
              <a:buNone/>
              <a:defRPr sz="5200">
                <a:solidFill>
                  <a:schemeClr val="lt2"/>
                </a:solidFill>
              </a:defRPr>
            </a:lvl6pPr>
            <a:lvl7pPr lvl="6" algn="ctr">
              <a:spcBef>
                <a:spcPts val="0"/>
              </a:spcBef>
              <a:spcAft>
                <a:spcPts val="0"/>
              </a:spcAft>
              <a:buClr>
                <a:schemeClr val="lt2"/>
              </a:buClr>
              <a:buSzPts val="5200"/>
              <a:buNone/>
              <a:defRPr sz="5200">
                <a:solidFill>
                  <a:schemeClr val="lt2"/>
                </a:solidFill>
              </a:defRPr>
            </a:lvl7pPr>
            <a:lvl8pPr lvl="7" algn="ctr">
              <a:spcBef>
                <a:spcPts val="0"/>
              </a:spcBef>
              <a:spcAft>
                <a:spcPts val="0"/>
              </a:spcAft>
              <a:buClr>
                <a:schemeClr val="lt2"/>
              </a:buClr>
              <a:buSzPts val="5200"/>
              <a:buNone/>
              <a:defRPr sz="5200">
                <a:solidFill>
                  <a:schemeClr val="lt2"/>
                </a:solidFill>
              </a:defRPr>
            </a:lvl8pPr>
            <a:lvl9pPr lvl="8" algn="ctr">
              <a:spcBef>
                <a:spcPts val="0"/>
              </a:spcBef>
              <a:spcAft>
                <a:spcPts val="0"/>
              </a:spcAft>
              <a:buClr>
                <a:schemeClr val="lt2"/>
              </a:buClr>
              <a:buSzPts val="5200"/>
              <a:buNone/>
              <a:defRPr sz="5200">
                <a:solidFill>
                  <a:schemeClr val="lt2"/>
                </a:solidFill>
              </a:defRPr>
            </a:lvl9pPr>
          </a:lstStyle>
          <a:p>
            <a:endParaRPr/>
          </a:p>
        </p:txBody>
      </p:sp>
      <p:sp>
        <p:nvSpPr>
          <p:cNvPr id="10" name="Google Shape;10;p2"/>
          <p:cNvSpPr txBox="1">
            <a:spLocks noGrp="1"/>
          </p:cNvSpPr>
          <p:nvPr>
            <p:ph type="subTitle" idx="1"/>
          </p:nvPr>
        </p:nvSpPr>
        <p:spPr>
          <a:xfrm>
            <a:off x="3335000" y="3257551"/>
            <a:ext cx="2473800" cy="477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2"/>
          <p:cNvSpPr txBox="1">
            <a:spLocks noGrp="1"/>
          </p:cNvSpPr>
          <p:nvPr>
            <p:ph type="ctrTitle"/>
          </p:nvPr>
        </p:nvSpPr>
        <p:spPr>
          <a:xfrm flipH="1">
            <a:off x="773250" y="1735721"/>
            <a:ext cx="2504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41" name="Google Shape;41;p12"/>
          <p:cNvSpPr txBox="1">
            <a:spLocks noGrp="1"/>
          </p:cNvSpPr>
          <p:nvPr>
            <p:ph type="subTitle" idx="1"/>
          </p:nvPr>
        </p:nvSpPr>
        <p:spPr>
          <a:xfrm flipH="1">
            <a:off x="773250" y="2243946"/>
            <a:ext cx="2504100" cy="74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 name="Google Shape;42;p12"/>
          <p:cNvSpPr txBox="1">
            <a:spLocks noGrp="1"/>
          </p:cNvSpPr>
          <p:nvPr>
            <p:ph type="title" idx="2" hasCustomPrompt="1"/>
          </p:nvPr>
        </p:nvSpPr>
        <p:spPr>
          <a:xfrm>
            <a:off x="1760724" y="1238601"/>
            <a:ext cx="529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43" name="Google Shape;43;p12"/>
          <p:cNvSpPr txBox="1">
            <a:spLocks noGrp="1"/>
          </p:cNvSpPr>
          <p:nvPr>
            <p:ph type="ctrTitle" idx="3"/>
          </p:nvPr>
        </p:nvSpPr>
        <p:spPr>
          <a:xfrm flipH="1">
            <a:off x="3379651" y="1735789"/>
            <a:ext cx="2384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44" name="Google Shape;44;p12"/>
          <p:cNvSpPr txBox="1">
            <a:spLocks noGrp="1"/>
          </p:cNvSpPr>
          <p:nvPr>
            <p:ph type="subTitle" idx="4"/>
          </p:nvPr>
        </p:nvSpPr>
        <p:spPr>
          <a:xfrm flipH="1">
            <a:off x="3277350" y="2243949"/>
            <a:ext cx="2589300" cy="74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5" name="Google Shape;45;p12"/>
          <p:cNvSpPr txBox="1">
            <a:spLocks noGrp="1"/>
          </p:cNvSpPr>
          <p:nvPr>
            <p:ph type="title" idx="5" hasCustomPrompt="1"/>
          </p:nvPr>
        </p:nvSpPr>
        <p:spPr>
          <a:xfrm>
            <a:off x="4098299" y="1238612"/>
            <a:ext cx="9474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46" name="Google Shape;46;p12"/>
          <p:cNvSpPr txBox="1">
            <a:spLocks noGrp="1"/>
          </p:cNvSpPr>
          <p:nvPr>
            <p:ph type="ctrTitle" idx="6"/>
          </p:nvPr>
        </p:nvSpPr>
        <p:spPr>
          <a:xfrm flipH="1">
            <a:off x="5792712" y="1742097"/>
            <a:ext cx="2453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47" name="Google Shape;47;p12"/>
          <p:cNvSpPr txBox="1">
            <a:spLocks noGrp="1"/>
          </p:cNvSpPr>
          <p:nvPr>
            <p:ph type="subTitle" idx="7"/>
          </p:nvPr>
        </p:nvSpPr>
        <p:spPr>
          <a:xfrm flipH="1">
            <a:off x="5724613" y="2243940"/>
            <a:ext cx="2589300" cy="74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48" name="Google Shape;48;p12"/>
          <p:cNvSpPr txBox="1">
            <a:spLocks noGrp="1"/>
          </p:cNvSpPr>
          <p:nvPr>
            <p:ph type="title" idx="8" hasCustomPrompt="1"/>
          </p:nvPr>
        </p:nvSpPr>
        <p:spPr>
          <a:xfrm>
            <a:off x="6492612" y="1239070"/>
            <a:ext cx="10533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49" name="Google Shape;49;p12"/>
          <p:cNvSpPr txBox="1">
            <a:spLocks noGrp="1"/>
          </p:cNvSpPr>
          <p:nvPr>
            <p:ph type="ctrTitle" idx="9"/>
          </p:nvPr>
        </p:nvSpPr>
        <p:spPr>
          <a:xfrm flipH="1">
            <a:off x="2042356" y="3407989"/>
            <a:ext cx="2453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50" name="Google Shape;50;p12"/>
          <p:cNvSpPr txBox="1">
            <a:spLocks noGrp="1"/>
          </p:cNvSpPr>
          <p:nvPr>
            <p:ph type="subTitle" idx="13"/>
          </p:nvPr>
        </p:nvSpPr>
        <p:spPr>
          <a:xfrm flipH="1">
            <a:off x="2042356" y="3918766"/>
            <a:ext cx="24531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51" name="Google Shape;51;p12"/>
          <p:cNvSpPr txBox="1">
            <a:spLocks noGrp="1"/>
          </p:cNvSpPr>
          <p:nvPr>
            <p:ph type="title" idx="14" hasCustomPrompt="1"/>
          </p:nvPr>
        </p:nvSpPr>
        <p:spPr>
          <a:xfrm>
            <a:off x="2795206" y="2903084"/>
            <a:ext cx="9474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52" name="Google Shape;52;p12"/>
          <p:cNvSpPr txBox="1">
            <a:spLocks noGrp="1"/>
          </p:cNvSpPr>
          <p:nvPr>
            <p:ph type="ctrTitle" idx="15"/>
          </p:nvPr>
        </p:nvSpPr>
        <p:spPr>
          <a:xfrm flipH="1">
            <a:off x="4571146" y="3407989"/>
            <a:ext cx="2453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53" name="Google Shape;53;p12"/>
          <p:cNvSpPr txBox="1">
            <a:spLocks noGrp="1"/>
          </p:cNvSpPr>
          <p:nvPr>
            <p:ph type="subTitle" idx="16"/>
          </p:nvPr>
        </p:nvSpPr>
        <p:spPr>
          <a:xfrm flipH="1">
            <a:off x="4605346" y="3918766"/>
            <a:ext cx="23847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54" name="Google Shape;54;p12"/>
          <p:cNvSpPr txBox="1">
            <a:spLocks noGrp="1"/>
          </p:cNvSpPr>
          <p:nvPr>
            <p:ph type="title" idx="17" hasCustomPrompt="1"/>
          </p:nvPr>
        </p:nvSpPr>
        <p:spPr>
          <a:xfrm>
            <a:off x="5323996" y="2903084"/>
            <a:ext cx="9474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55" name="Google Shape;55;p12"/>
          <p:cNvSpPr txBox="1">
            <a:spLocks noGrp="1"/>
          </p:cNvSpPr>
          <p:nvPr>
            <p:ph type="title" idx="18"/>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extLst>
      <p:ext uri="{BB962C8B-B14F-4D97-AF65-F5344CB8AC3E}">
        <p14:creationId xmlns:p14="http://schemas.microsoft.com/office/powerpoint/2010/main" val="352834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4007825" y="1945343"/>
            <a:ext cx="4535700" cy="822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6000">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3" name="Google Shape;13;p3"/>
          <p:cNvSpPr txBox="1">
            <a:spLocks noGrp="1"/>
          </p:cNvSpPr>
          <p:nvPr>
            <p:ph type="subTitle" idx="1"/>
          </p:nvPr>
        </p:nvSpPr>
        <p:spPr>
          <a:xfrm>
            <a:off x="5621050" y="2620363"/>
            <a:ext cx="29223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4" name="Google Shape;14;p3"/>
          <p:cNvSpPr txBox="1">
            <a:spLocks noGrp="1"/>
          </p:cNvSpPr>
          <p:nvPr>
            <p:ph type="title" idx="2" hasCustomPrompt="1"/>
          </p:nvPr>
        </p:nvSpPr>
        <p:spPr>
          <a:xfrm>
            <a:off x="2595072" y="2093275"/>
            <a:ext cx="1053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5500"/>
              <a:buNone/>
              <a:defRPr sz="7200">
                <a:solidFill>
                  <a:schemeClr val="lt1"/>
                </a:solidFill>
              </a:defRPr>
            </a:lvl1pPr>
            <a:lvl2pPr lvl="1"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712480" y="1297750"/>
            <a:ext cx="3128100" cy="2908800"/>
          </a:xfrm>
          <a:prstGeom prst="rect">
            <a:avLst/>
          </a:prstGeom>
        </p:spPr>
        <p:txBody>
          <a:bodyPr spcFirstLastPara="1" wrap="square" lIns="91425" tIns="91425" rIns="91425" bIns="91425" anchor="b" anchorCtr="0">
            <a:noAutofit/>
          </a:bodyPr>
          <a:lstStyle>
            <a:lvl1pPr marL="457200" lvl="0" indent="-330200">
              <a:lnSpc>
                <a:spcPct val="100000"/>
              </a:lnSpc>
              <a:spcBef>
                <a:spcPts val="0"/>
              </a:spcBef>
              <a:spcAft>
                <a:spcPts val="0"/>
              </a:spcAft>
              <a:buSzPts val="1600"/>
              <a:buFont typeface="Nunito Light"/>
              <a:buChar char="●"/>
              <a:defRPr/>
            </a:lvl1pPr>
            <a:lvl2pPr marL="914400" lvl="1" indent="-330200">
              <a:spcBef>
                <a:spcPts val="1600"/>
              </a:spcBef>
              <a:spcAft>
                <a:spcPts val="0"/>
              </a:spcAft>
              <a:buSzPts val="1600"/>
              <a:buFont typeface="Nunito Light"/>
              <a:buChar char="○"/>
              <a:defRPr/>
            </a:lvl2pPr>
            <a:lvl3pPr marL="1371600" lvl="2" indent="-323850">
              <a:spcBef>
                <a:spcPts val="1600"/>
              </a:spcBef>
              <a:spcAft>
                <a:spcPts val="0"/>
              </a:spcAft>
              <a:buSzPts val="1500"/>
              <a:buFont typeface="Nunito Light"/>
              <a:buChar char="■"/>
              <a:defRPr/>
            </a:lvl3pPr>
            <a:lvl4pPr marL="1828800" lvl="3" indent="-323850">
              <a:spcBef>
                <a:spcPts val="1600"/>
              </a:spcBef>
              <a:spcAft>
                <a:spcPts val="0"/>
              </a:spcAft>
              <a:buSzPts val="1500"/>
              <a:buFont typeface="Nunito Light"/>
              <a:buChar char="●"/>
              <a:defRPr/>
            </a:lvl4pPr>
            <a:lvl5pPr marL="2286000" lvl="4" indent="-304800">
              <a:spcBef>
                <a:spcPts val="1600"/>
              </a:spcBef>
              <a:spcAft>
                <a:spcPts val="0"/>
              </a:spcAft>
              <a:buSzPts val="1200"/>
              <a:buFont typeface="Nunito Light"/>
              <a:buChar char="○"/>
              <a:defRPr/>
            </a:lvl5pPr>
            <a:lvl6pPr marL="2743200" lvl="5" indent="-304800">
              <a:spcBef>
                <a:spcPts val="1600"/>
              </a:spcBef>
              <a:spcAft>
                <a:spcPts val="0"/>
              </a:spcAft>
              <a:buSzPts val="1200"/>
              <a:buFont typeface="Nunito Light"/>
              <a:buChar char="■"/>
              <a:defRPr/>
            </a:lvl6pPr>
            <a:lvl7pPr marL="3200400" lvl="6" indent="-311150">
              <a:spcBef>
                <a:spcPts val="1600"/>
              </a:spcBef>
              <a:spcAft>
                <a:spcPts val="0"/>
              </a:spcAft>
              <a:buSzPts val="1300"/>
              <a:buFont typeface="Nunito Light"/>
              <a:buChar char="●"/>
              <a:defRPr/>
            </a:lvl7pPr>
            <a:lvl8pPr marL="3657600" lvl="7" indent="-311150">
              <a:spcBef>
                <a:spcPts val="1600"/>
              </a:spcBef>
              <a:spcAft>
                <a:spcPts val="0"/>
              </a:spcAft>
              <a:buSzPts val="1300"/>
              <a:buFont typeface="Nunito Light"/>
              <a:buChar char="○"/>
              <a:defRPr/>
            </a:lvl8pPr>
            <a:lvl9pPr marL="4114800" lvl="8" indent="-304800">
              <a:spcBef>
                <a:spcPts val="1600"/>
              </a:spcBef>
              <a:spcAft>
                <a:spcPts val="1600"/>
              </a:spcAft>
              <a:buSzPts val="1200"/>
              <a:buFont typeface="Nunito Light"/>
              <a:buChar char="■"/>
              <a:defRPr/>
            </a:lvl9pPr>
          </a:lstStyle>
          <a:p>
            <a:endParaRPr/>
          </a:p>
        </p:txBody>
      </p:sp>
      <p:sp>
        <p:nvSpPr>
          <p:cNvPr id="17" name="Google Shape;17;p4"/>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subTitle" idx="1"/>
          </p:nvPr>
        </p:nvSpPr>
        <p:spPr>
          <a:xfrm flipH="1">
            <a:off x="546575" y="2518225"/>
            <a:ext cx="8050800" cy="188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434343"/>
              </a:buClr>
              <a:buSzPts val="1200"/>
              <a:buFont typeface="Raleway"/>
              <a:buAutoNum type="arabicPeriod"/>
              <a:defRPr sz="1200"/>
            </a:lvl1pPr>
            <a:lvl2pPr lvl="1" algn="ctr" rtl="0">
              <a:lnSpc>
                <a:spcPct val="100000"/>
              </a:lnSpc>
              <a:spcBef>
                <a:spcPts val="0"/>
              </a:spcBef>
              <a:spcAft>
                <a:spcPts val="0"/>
              </a:spcAft>
              <a:buClr>
                <a:srgbClr val="434343"/>
              </a:buClr>
              <a:buSzPts val="1200"/>
              <a:buFont typeface="Roboto Condensed Light"/>
              <a:buAutoNum type="alphaLcPeriod"/>
              <a:defRPr sz="1200"/>
            </a:lvl2pPr>
            <a:lvl3pPr lvl="2" algn="ctr" rtl="0">
              <a:lnSpc>
                <a:spcPct val="100000"/>
              </a:lnSpc>
              <a:spcBef>
                <a:spcPts val="0"/>
              </a:spcBef>
              <a:spcAft>
                <a:spcPts val="0"/>
              </a:spcAft>
              <a:buClr>
                <a:srgbClr val="434343"/>
              </a:buClr>
              <a:buSzPts val="1200"/>
              <a:buFont typeface="Roboto Condensed Light"/>
              <a:buAutoNum type="romanLcPeriod"/>
              <a:defRPr sz="1200"/>
            </a:lvl3pPr>
            <a:lvl4pPr lvl="3" algn="ctr" rtl="0">
              <a:lnSpc>
                <a:spcPct val="100000"/>
              </a:lnSpc>
              <a:spcBef>
                <a:spcPts val="0"/>
              </a:spcBef>
              <a:spcAft>
                <a:spcPts val="0"/>
              </a:spcAft>
              <a:buClr>
                <a:srgbClr val="434343"/>
              </a:buClr>
              <a:buSzPts val="1200"/>
              <a:buFont typeface="Roboto Condensed Light"/>
              <a:buAutoNum type="arabicPeriod"/>
              <a:defRPr sz="1200"/>
            </a:lvl4pPr>
            <a:lvl5pPr lvl="4" algn="ctr" rtl="0">
              <a:lnSpc>
                <a:spcPct val="100000"/>
              </a:lnSpc>
              <a:spcBef>
                <a:spcPts val="0"/>
              </a:spcBef>
              <a:spcAft>
                <a:spcPts val="0"/>
              </a:spcAft>
              <a:buClr>
                <a:srgbClr val="434343"/>
              </a:buClr>
              <a:buSzPts val="1200"/>
              <a:buFont typeface="Roboto Condensed Light"/>
              <a:buAutoNum type="alphaLcPeriod"/>
              <a:defRPr sz="1200"/>
            </a:lvl5pPr>
            <a:lvl6pPr lvl="5" algn="ctr" rtl="0">
              <a:lnSpc>
                <a:spcPct val="100000"/>
              </a:lnSpc>
              <a:spcBef>
                <a:spcPts val="0"/>
              </a:spcBef>
              <a:spcAft>
                <a:spcPts val="0"/>
              </a:spcAft>
              <a:buClr>
                <a:srgbClr val="434343"/>
              </a:buClr>
              <a:buSzPts val="1200"/>
              <a:buFont typeface="Roboto Condensed Light"/>
              <a:buAutoNum type="romanLcPeriod"/>
              <a:defRPr sz="1200"/>
            </a:lvl6pPr>
            <a:lvl7pPr lvl="6" algn="ctr" rtl="0">
              <a:lnSpc>
                <a:spcPct val="100000"/>
              </a:lnSpc>
              <a:spcBef>
                <a:spcPts val="0"/>
              </a:spcBef>
              <a:spcAft>
                <a:spcPts val="0"/>
              </a:spcAft>
              <a:buClr>
                <a:srgbClr val="434343"/>
              </a:buClr>
              <a:buSzPts val="1200"/>
              <a:buFont typeface="Roboto Condensed Light"/>
              <a:buAutoNum type="arabicPeriod"/>
              <a:defRPr sz="1200"/>
            </a:lvl7pPr>
            <a:lvl8pPr lvl="7" algn="ctr" rtl="0">
              <a:lnSpc>
                <a:spcPct val="100000"/>
              </a:lnSpc>
              <a:spcBef>
                <a:spcPts val="0"/>
              </a:spcBef>
              <a:spcAft>
                <a:spcPts val="0"/>
              </a:spcAft>
              <a:buClr>
                <a:srgbClr val="434343"/>
              </a:buClr>
              <a:buSzPts val="1200"/>
              <a:buFont typeface="Roboto Condensed Light"/>
              <a:buAutoNum type="alphaLcPeriod"/>
              <a:defRPr sz="1200"/>
            </a:lvl8pPr>
            <a:lvl9pPr lvl="8" algn="ctr" rtl="0">
              <a:lnSpc>
                <a:spcPct val="100000"/>
              </a:lnSpc>
              <a:spcBef>
                <a:spcPts val="0"/>
              </a:spcBef>
              <a:spcAft>
                <a:spcPts val="0"/>
              </a:spcAft>
              <a:buClr>
                <a:srgbClr val="434343"/>
              </a:buClr>
              <a:buSzPts val="1200"/>
              <a:buFont typeface="Roboto Condensed Light"/>
              <a:buAutoNum type="romanLcPeriod"/>
              <a:defRPr sz="1200"/>
            </a:lvl9pPr>
          </a:lstStyle>
          <a:p>
            <a:endParaRPr/>
          </a:p>
        </p:txBody>
      </p:sp>
      <p:sp>
        <p:nvSpPr>
          <p:cNvPr id="28" name="Google Shape;28;p7"/>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625025" y="35533"/>
            <a:ext cx="4045200" cy="14823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7200">
                <a:solidFill>
                  <a:schemeClr val="accent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3" name="Google Shape;33;p9"/>
          <p:cNvSpPr txBox="1">
            <a:spLocks noGrp="1"/>
          </p:cNvSpPr>
          <p:nvPr>
            <p:ph type="subTitle" idx="1"/>
          </p:nvPr>
        </p:nvSpPr>
        <p:spPr>
          <a:xfrm>
            <a:off x="625025" y="1331190"/>
            <a:ext cx="3375300" cy="1431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10"/>
          <p:cNvSpPr txBox="1">
            <a:spLocks noGrp="1"/>
          </p:cNvSpPr>
          <p:nvPr>
            <p:ph type="ctrTitle"/>
          </p:nvPr>
        </p:nvSpPr>
        <p:spPr>
          <a:xfrm flipH="1">
            <a:off x="616848" y="1589117"/>
            <a:ext cx="3301800" cy="1325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000">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36" name="Google Shape;36;p10"/>
          <p:cNvSpPr txBox="1">
            <a:spLocks noGrp="1"/>
          </p:cNvSpPr>
          <p:nvPr>
            <p:ph type="subTitle" idx="1"/>
          </p:nvPr>
        </p:nvSpPr>
        <p:spPr>
          <a:xfrm flipH="1">
            <a:off x="616948" y="2831770"/>
            <a:ext cx="23313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ix columns">
  <p:cSld name="CUSTOM_3">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16"/>
          <p:cNvSpPr txBox="1">
            <a:spLocks noGrp="1"/>
          </p:cNvSpPr>
          <p:nvPr>
            <p:ph type="ctrTitle"/>
          </p:nvPr>
        </p:nvSpPr>
        <p:spPr>
          <a:xfrm flipH="1">
            <a:off x="2543653" y="124595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solidFill>
                  <a:schemeClr val="accent1"/>
                </a:solidFill>
              </a:defRPr>
            </a:lvl1pPr>
            <a:lvl2pPr lvl="1" algn="ctr" rtl="0">
              <a:spcBef>
                <a:spcPts val="0"/>
              </a:spcBef>
              <a:spcAft>
                <a:spcPts val="0"/>
              </a:spcAft>
              <a:buClr>
                <a:srgbClr val="434343"/>
              </a:buClr>
              <a:buSzPts val="1400"/>
              <a:buNone/>
              <a:defRPr sz="1400">
                <a:solidFill>
                  <a:srgbClr val="434343"/>
                </a:solidFill>
              </a:defRPr>
            </a:lvl2pPr>
            <a:lvl3pPr lvl="2" algn="ctr" rtl="0">
              <a:spcBef>
                <a:spcPts val="0"/>
              </a:spcBef>
              <a:spcAft>
                <a:spcPts val="0"/>
              </a:spcAft>
              <a:buClr>
                <a:srgbClr val="434343"/>
              </a:buClr>
              <a:buSzPts val="1400"/>
              <a:buNone/>
              <a:defRPr sz="1400">
                <a:solidFill>
                  <a:srgbClr val="434343"/>
                </a:solidFill>
              </a:defRPr>
            </a:lvl3pPr>
            <a:lvl4pPr lvl="3" algn="ctr" rtl="0">
              <a:spcBef>
                <a:spcPts val="0"/>
              </a:spcBef>
              <a:spcAft>
                <a:spcPts val="0"/>
              </a:spcAft>
              <a:buClr>
                <a:srgbClr val="434343"/>
              </a:buClr>
              <a:buSzPts val="1400"/>
              <a:buNone/>
              <a:defRPr sz="1400">
                <a:solidFill>
                  <a:srgbClr val="434343"/>
                </a:solidFill>
              </a:defRPr>
            </a:lvl4pPr>
            <a:lvl5pPr lvl="4" algn="ctr" rtl="0">
              <a:spcBef>
                <a:spcPts val="0"/>
              </a:spcBef>
              <a:spcAft>
                <a:spcPts val="0"/>
              </a:spcAft>
              <a:buClr>
                <a:srgbClr val="434343"/>
              </a:buClr>
              <a:buSzPts val="1400"/>
              <a:buNone/>
              <a:defRPr sz="1400">
                <a:solidFill>
                  <a:srgbClr val="434343"/>
                </a:solidFill>
              </a:defRPr>
            </a:lvl5pPr>
            <a:lvl6pPr lvl="5" algn="ctr" rtl="0">
              <a:spcBef>
                <a:spcPts val="0"/>
              </a:spcBef>
              <a:spcAft>
                <a:spcPts val="0"/>
              </a:spcAft>
              <a:buClr>
                <a:srgbClr val="434343"/>
              </a:buClr>
              <a:buSzPts val="1400"/>
              <a:buNone/>
              <a:defRPr sz="1400">
                <a:solidFill>
                  <a:srgbClr val="434343"/>
                </a:solidFill>
              </a:defRPr>
            </a:lvl6pPr>
            <a:lvl7pPr lvl="6" algn="ctr" rtl="0">
              <a:spcBef>
                <a:spcPts val="0"/>
              </a:spcBef>
              <a:spcAft>
                <a:spcPts val="0"/>
              </a:spcAft>
              <a:buClr>
                <a:srgbClr val="434343"/>
              </a:buClr>
              <a:buSzPts val="1400"/>
              <a:buNone/>
              <a:defRPr sz="1400">
                <a:solidFill>
                  <a:srgbClr val="434343"/>
                </a:solidFill>
              </a:defRPr>
            </a:lvl7pPr>
            <a:lvl8pPr lvl="7" algn="ctr" rtl="0">
              <a:spcBef>
                <a:spcPts val="0"/>
              </a:spcBef>
              <a:spcAft>
                <a:spcPts val="0"/>
              </a:spcAft>
              <a:buClr>
                <a:srgbClr val="434343"/>
              </a:buClr>
              <a:buSzPts val="1400"/>
              <a:buNone/>
              <a:defRPr sz="1400">
                <a:solidFill>
                  <a:srgbClr val="434343"/>
                </a:solidFill>
              </a:defRPr>
            </a:lvl8pPr>
            <a:lvl9pPr lvl="8" algn="ctr" rtl="0">
              <a:spcBef>
                <a:spcPts val="0"/>
              </a:spcBef>
              <a:spcAft>
                <a:spcPts val="0"/>
              </a:spcAft>
              <a:buClr>
                <a:srgbClr val="434343"/>
              </a:buClr>
              <a:buSzPts val="1400"/>
              <a:buNone/>
              <a:defRPr sz="1400">
                <a:solidFill>
                  <a:srgbClr val="434343"/>
                </a:solidFill>
              </a:defRPr>
            </a:lvl9pPr>
          </a:lstStyle>
          <a:p>
            <a:endParaRPr/>
          </a:p>
        </p:txBody>
      </p:sp>
      <p:sp>
        <p:nvSpPr>
          <p:cNvPr id="84" name="Google Shape;84;p16"/>
          <p:cNvSpPr txBox="1">
            <a:spLocks noGrp="1"/>
          </p:cNvSpPr>
          <p:nvPr>
            <p:ph type="subTitle" idx="1"/>
          </p:nvPr>
        </p:nvSpPr>
        <p:spPr>
          <a:xfrm flipH="1">
            <a:off x="2266603" y="1627785"/>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5" name="Google Shape;85;p16"/>
          <p:cNvSpPr txBox="1">
            <a:spLocks noGrp="1"/>
          </p:cNvSpPr>
          <p:nvPr>
            <p:ph type="ctrTitle" idx="2"/>
          </p:nvPr>
        </p:nvSpPr>
        <p:spPr>
          <a:xfrm flipH="1">
            <a:off x="2543653" y="357528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solidFill>
                  <a:schemeClr val="accent1"/>
                </a:solidFill>
              </a:defRPr>
            </a:lvl1pPr>
            <a:lvl2pPr lvl="1" algn="ctr" rtl="0">
              <a:spcBef>
                <a:spcPts val="0"/>
              </a:spcBef>
              <a:spcAft>
                <a:spcPts val="0"/>
              </a:spcAft>
              <a:buClr>
                <a:srgbClr val="434343"/>
              </a:buClr>
              <a:buSzPts val="1400"/>
              <a:buNone/>
              <a:defRPr sz="1400">
                <a:solidFill>
                  <a:srgbClr val="434343"/>
                </a:solidFill>
              </a:defRPr>
            </a:lvl2pPr>
            <a:lvl3pPr lvl="2" algn="ctr" rtl="0">
              <a:spcBef>
                <a:spcPts val="0"/>
              </a:spcBef>
              <a:spcAft>
                <a:spcPts val="0"/>
              </a:spcAft>
              <a:buClr>
                <a:srgbClr val="434343"/>
              </a:buClr>
              <a:buSzPts val="1400"/>
              <a:buNone/>
              <a:defRPr sz="1400">
                <a:solidFill>
                  <a:srgbClr val="434343"/>
                </a:solidFill>
              </a:defRPr>
            </a:lvl3pPr>
            <a:lvl4pPr lvl="3" algn="ctr" rtl="0">
              <a:spcBef>
                <a:spcPts val="0"/>
              </a:spcBef>
              <a:spcAft>
                <a:spcPts val="0"/>
              </a:spcAft>
              <a:buClr>
                <a:srgbClr val="434343"/>
              </a:buClr>
              <a:buSzPts val="1400"/>
              <a:buNone/>
              <a:defRPr sz="1400">
                <a:solidFill>
                  <a:srgbClr val="434343"/>
                </a:solidFill>
              </a:defRPr>
            </a:lvl4pPr>
            <a:lvl5pPr lvl="4" algn="ctr" rtl="0">
              <a:spcBef>
                <a:spcPts val="0"/>
              </a:spcBef>
              <a:spcAft>
                <a:spcPts val="0"/>
              </a:spcAft>
              <a:buClr>
                <a:srgbClr val="434343"/>
              </a:buClr>
              <a:buSzPts val="1400"/>
              <a:buNone/>
              <a:defRPr sz="1400">
                <a:solidFill>
                  <a:srgbClr val="434343"/>
                </a:solidFill>
              </a:defRPr>
            </a:lvl5pPr>
            <a:lvl6pPr lvl="5" algn="ctr" rtl="0">
              <a:spcBef>
                <a:spcPts val="0"/>
              </a:spcBef>
              <a:spcAft>
                <a:spcPts val="0"/>
              </a:spcAft>
              <a:buClr>
                <a:srgbClr val="434343"/>
              </a:buClr>
              <a:buSzPts val="1400"/>
              <a:buNone/>
              <a:defRPr sz="1400">
                <a:solidFill>
                  <a:srgbClr val="434343"/>
                </a:solidFill>
              </a:defRPr>
            </a:lvl6pPr>
            <a:lvl7pPr lvl="6" algn="ctr" rtl="0">
              <a:spcBef>
                <a:spcPts val="0"/>
              </a:spcBef>
              <a:spcAft>
                <a:spcPts val="0"/>
              </a:spcAft>
              <a:buClr>
                <a:srgbClr val="434343"/>
              </a:buClr>
              <a:buSzPts val="1400"/>
              <a:buNone/>
              <a:defRPr sz="1400">
                <a:solidFill>
                  <a:srgbClr val="434343"/>
                </a:solidFill>
              </a:defRPr>
            </a:lvl7pPr>
            <a:lvl8pPr lvl="7" algn="ctr" rtl="0">
              <a:spcBef>
                <a:spcPts val="0"/>
              </a:spcBef>
              <a:spcAft>
                <a:spcPts val="0"/>
              </a:spcAft>
              <a:buClr>
                <a:srgbClr val="434343"/>
              </a:buClr>
              <a:buSzPts val="1400"/>
              <a:buNone/>
              <a:defRPr sz="1400">
                <a:solidFill>
                  <a:srgbClr val="434343"/>
                </a:solidFill>
              </a:defRPr>
            </a:lvl8pPr>
            <a:lvl9pPr lvl="8" algn="ctr" rtl="0">
              <a:spcBef>
                <a:spcPts val="0"/>
              </a:spcBef>
              <a:spcAft>
                <a:spcPts val="0"/>
              </a:spcAft>
              <a:buClr>
                <a:srgbClr val="434343"/>
              </a:buClr>
              <a:buSzPts val="1400"/>
              <a:buNone/>
              <a:defRPr sz="1400">
                <a:solidFill>
                  <a:srgbClr val="434343"/>
                </a:solidFill>
              </a:defRPr>
            </a:lvl9pPr>
          </a:lstStyle>
          <a:p>
            <a:endParaRPr/>
          </a:p>
        </p:txBody>
      </p:sp>
      <p:sp>
        <p:nvSpPr>
          <p:cNvPr id="86" name="Google Shape;86;p16"/>
          <p:cNvSpPr txBox="1">
            <a:spLocks noGrp="1"/>
          </p:cNvSpPr>
          <p:nvPr>
            <p:ph type="subTitle" idx="3"/>
          </p:nvPr>
        </p:nvSpPr>
        <p:spPr>
          <a:xfrm flipH="1">
            <a:off x="2266608" y="3958300"/>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7" name="Google Shape;87;p16"/>
          <p:cNvSpPr txBox="1">
            <a:spLocks noGrp="1"/>
          </p:cNvSpPr>
          <p:nvPr>
            <p:ph type="ctrTitle" idx="4"/>
          </p:nvPr>
        </p:nvSpPr>
        <p:spPr>
          <a:xfrm flipH="1">
            <a:off x="2543653" y="2410347"/>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solidFill>
                  <a:schemeClr val="accent1"/>
                </a:solidFill>
              </a:defRPr>
            </a:lvl1pPr>
            <a:lvl2pPr lvl="1" algn="ctr" rtl="0">
              <a:spcBef>
                <a:spcPts val="0"/>
              </a:spcBef>
              <a:spcAft>
                <a:spcPts val="0"/>
              </a:spcAft>
              <a:buClr>
                <a:srgbClr val="434343"/>
              </a:buClr>
              <a:buSzPts val="1400"/>
              <a:buNone/>
              <a:defRPr sz="1400">
                <a:solidFill>
                  <a:srgbClr val="434343"/>
                </a:solidFill>
              </a:defRPr>
            </a:lvl2pPr>
            <a:lvl3pPr lvl="2" algn="ctr" rtl="0">
              <a:spcBef>
                <a:spcPts val="0"/>
              </a:spcBef>
              <a:spcAft>
                <a:spcPts val="0"/>
              </a:spcAft>
              <a:buClr>
                <a:srgbClr val="434343"/>
              </a:buClr>
              <a:buSzPts val="1400"/>
              <a:buNone/>
              <a:defRPr sz="1400">
                <a:solidFill>
                  <a:srgbClr val="434343"/>
                </a:solidFill>
              </a:defRPr>
            </a:lvl3pPr>
            <a:lvl4pPr lvl="3" algn="ctr" rtl="0">
              <a:spcBef>
                <a:spcPts val="0"/>
              </a:spcBef>
              <a:spcAft>
                <a:spcPts val="0"/>
              </a:spcAft>
              <a:buClr>
                <a:srgbClr val="434343"/>
              </a:buClr>
              <a:buSzPts val="1400"/>
              <a:buNone/>
              <a:defRPr sz="1400">
                <a:solidFill>
                  <a:srgbClr val="434343"/>
                </a:solidFill>
              </a:defRPr>
            </a:lvl4pPr>
            <a:lvl5pPr lvl="4" algn="ctr" rtl="0">
              <a:spcBef>
                <a:spcPts val="0"/>
              </a:spcBef>
              <a:spcAft>
                <a:spcPts val="0"/>
              </a:spcAft>
              <a:buClr>
                <a:srgbClr val="434343"/>
              </a:buClr>
              <a:buSzPts val="1400"/>
              <a:buNone/>
              <a:defRPr sz="1400">
                <a:solidFill>
                  <a:srgbClr val="434343"/>
                </a:solidFill>
              </a:defRPr>
            </a:lvl5pPr>
            <a:lvl6pPr lvl="5" algn="ctr" rtl="0">
              <a:spcBef>
                <a:spcPts val="0"/>
              </a:spcBef>
              <a:spcAft>
                <a:spcPts val="0"/>
              </a:spcAft>
              <a:buClr>
                <a:srgbClr val="434343"/>
              </a:buClr>
              <a:buSzPts val="1400"/>
              <a:buNone/>
              <a:defRPr sz="1400">
                <a:solidFill>
                  <a:srgbClr val="434343"/>
                </a:solidFill>
              </a:defRPr>
            </a:lvl6pPr>
            <a:lvl7pPr lvl="6" algn="ctr" rtl="0">
              <a:spcBef>
                <a:spcPts val="0"/>
              </a:spcBef>
              <a:spcAft>
                <a:spcPts val="0"/>
              </a:spcAft>
              <a:buClr>
                <a:srgbClr val="434343"/>
              </a:buClr>
              <a:buSzPts val="1400"/>
              <a:buNone/>
              <a:defRPr sz="1400">
                <a:solidFill>
                  <a:srgbClr val="434343"/>
                </a:solidFill>
              </a:defRPr>
            </a:lvl7pPr>
            <a:lvl8pPr lvl="7" algn="ctr" rtl="0">
              <a:spcBef>
                <a:spcPts val="0"/>
              </a:spcBef>
              <a:spcAft>
                <a:spcPts val="0"/>
              </a:spcAft>
              <a:buClr>
                <a:srgbClr val="434343"/>
              </a:buClr>
              <a:buSzPts val="1400"/>
              <a:buNone/>
              <a:defRPr sz="1400">
                <a:solidFill>
                  <a:srgbClr val="434343"/>
                </a:solidFill>
              </a:defRPr>
            </a:lvl8pPr>
            <a:lvl9pPr lvl="8" algn="ctr" rtl="0">
              <a:spcBef>
                <a:spcPts val="0"/>
              </a:spcBef>
              <a:spcAft>
                <a:spcPts val="0"/>
              </a:spcAft>
              <a:buClr>
                <a:srgbClr val="434343"/>
              </a:buClr>
              <a:buSzPts val="1400"/>
              <a:buNone/>
              <a:defRPr sz="1400">
                <a:solidFill>
                  <a:srgbClr val="434343"/>
                </a:solidFill>
              </a:defRPr>
            </a:lvl9pPr>
          </a:lstStyle>
          <a:p>
            <a:endParaRPr/>
          </a:p>
        </p:txBody>
      </p:sp>
      <p:sp>
        <p:nvSpPr>
          <p:cNvPr id="88" name="Google Shape;88;p16"/>
          <p:cNvSpPr txBox="1">
            <a:spLocks noGrp="1"/>
          </p:cNvSpPr>
          <p:nvPr>
            <p:ph type="subTitle" idx="5"/>
          </p:nvPr>
        </p:nvSpPr>
        <p:spPr>
          <a:xfrm flipH="1">
            <a:off x="2266608" y="2792175"/>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9" name="Google Shape;89;p16"/>
          <p:cNvSpPr txBox="1">
            <a:spLocks noGrp="1"/>
          </p:cNvSpPr>
          <p:nvPr>
            <p:ph type="ctrTitle" idx="6"/>
          </p:nvPr>
        </p:nvSpPr>
        <p:spPr>
          <a:xfrm flipH="1">
            <a:off x="5039747" y="2410346"/>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solidFill>
                  <a:schemeClr val="accent1"/>
                </a:solidFill>
              </a:defRPr>
            </a:lvl1pPr>
            <a:lvl2pPr lvl="1" algn="ctr" rtl="0">
              <a:spcBef>
                <a:spcPts val="0"/>
              </a:spcBef>
              <a:spcAft>
                <a:spcPts val="0"/>
              </a:spcAft>
              <a:buClr>
                <a:srgbClr val="434343"/>
              </a:buClr>
              <a:buSzPts val="1400"/>
              <a:buNone/>
              <a:defRPr sz="1400">
                <a:solidFill>
                  <a:srgbClr val="434343"/>
                </a:solidFill>
              </a:defRPr>
            </a:lvl2pPr>
            <a:lvl3pPr lvl="2" algn="ctr" rtl="0">
              <a:spcBef>
                <a:spcPts val="0"/>
              </a:spcBef>
              <a:spcAft>
                <a:spcPts val="0"/>
              </a:spcAft>
              <a:buClr>
                <a:srgbClr val="434343"/>
              </a:buClr>
              <a:buSzPts val="1400"/>
              <a:buNone/>
              <a:defRPr sz="1400">
                <a:solidFill>
                  <a:srgbClr val="434343"/>
                </a:solidFill>
              </a:defRPr>
            </a:lvl3pPr>
            <a:lvl4pPr lvl="3" algn="ctr" rtl="0">
              <a:spcBef>
                <a:spcPts val="0"/>
              </a:spcBef>
              <a:spcAft>
                <a:spcPts val="0"/>
              </a:spcAft>
              <a:buClr>
                <a:srgbClr val="434343"/>
              </a:buClr>
              <a:buSzPts val="1400"/>
              <a:buNone/>
              <a:defRPr sz="1400">
                <a:solidFill>
                  <a:srgbClr val="434343"/>
                </a:solidFill>
              </a:defRPr>
            </a:lvl4pPr>
            <a:lvl5pPr lvl="4" algn="ctr" rtl="0">
              <a:spcBef>
                <a:spcPts val="0"/>
              </a:spcBef>
              <a:spcAft>
                <a:spcPts val="0"/>
              </a:spcAft>
              <a:buClr>
                <a:srgbClr val="434343"/>
              </a:buClr>
              <a:buSzPts val="1400"/>
              <a:buNone/>
              <a:defRPr sz="1400">
                <a:solidFill>
                  <a:srgbClr val="434343"/>
                </a:solidFill>
              </a:defRPr>
            </a:lvl5pPr>
            <a:lvl6pPr lvl="5" algn="ctr" rtl="0">
              <a:spcBef>
                <a:spcPts val="0"/>
              </a:spcBef>
              <a:spcAft>
                <a:spcPts val="0"/>
              </a:spcAft>
              <a:buClr>
                <a:srgbClr val="434343"/>
              </a:buClr>
              <a:buSzPts val="1400"/>
              <a:buNone/>
              <a:defRPr sz="1400">
                <a:solidFill>
                  <a:srgbClr val="434343"/>
                </a:solidFill>
              </a:defRPr>
            </a:lvl6pPr>
            <a:lvl7pPr lvl="6" algn="ctr" rtl="0">
              <a:spcBef>
                <a:spcPts val="0"/>
              </a:spcBef>
              <a:spcAft>
                <a:spcPts val="0"/>
              </a:spcAft>
              <a:buClr>
                <a:srgbClr val="434343"/>
              </a:buClr>
              <a:buSzPts val="1400"/>
              <a:buNone/>
              <a:defRPr sz="1400">
                <a:solidFill>
                  <a:srgbClr val="434343"/>
                </a:solidFill>
              </a:defRPr>
            </a:lvl7pPr>
            <a:lvl8pPr lvl="7" algn="ctr" rtl="0">
              <a:spcBef>
                <a:spcPts val="0"/>
              </a:spcBef>
              <a:spcAft>
                <a:spcPts val="0"/>
              </a:spcAft>
              <a:buClr>
                <a:srgbClr val="434343"/>
              </a:buClr>
              <a:buSzPts val="1400"/>
              <a:buNone/>
              <a:defRPr sz="1400">
                <a:solidFill>
                  <a:srgbClr val="434343"/>
                </a:solidFill>
              </a:defRPr>
            </a:lvl8pPr>
            <a:lvl9pPr lvl="8" algn="ctr" rtl="0">
              <a:spcBef>
                <a:spcPts val="0"/>
              </a:spcBef>
              <a:spcAft>
                <a:spcPts val="0"/>
              </a:spcAft>
              <a:buClr>
                <a:srgbClr val="434343"/>
              </a:buClr>
              <a:buSzPts val="1400"/>
              <a:buNone/>
              <a:defRPr sz="1400">
                <a:solidFill>
                  <a:srgbClr val="434343"/>
                </a:solidFill>
              </a:defRPr>
            </a:lvl9pPr>
          </a:lstStyle>
          <a:p>
            <a:endParaRPr/>
          </a:p>
        </p:txBody>
      </p:sp>
      <p:sp>
        <p:nvSpPr>
          <p:cNvPr id="90" name="Google Shape;90;p16"/>
          <p:cNvSpPr txBox="1">
            <a:spLocks noGrp="1"/>
          </p:cNvSpPr>
          <p:nvPr>
            <p:ph type="subTitle" idx="7"/>
          </p:nvPr>
        </p:nvSpPr>
        <p:spPr>
          <a:xfrm flipH="1">
            <a:off x="4762697" y="2793356"/>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1" name="Google Shape;91;p16"/>
          <p:cNvSpPr txBox="1">
            <a:spLocks noGrp="1"/>
          </p:cNvSpPr>
          <p:nvPr>
            <p:ph type="ctrTitle" idx="8"/>
          </p:nvPr>
        </p:nvSpPr>
        <p:spPr>
          <a:xfrm flipH="1">
            <a:off x="5039747" y="357528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solidFill>
                  <a:schemeClr val="accent1"/>
                </a:solidFill>
              </a:defRPr>
            </a:lvl1pPr>
            <a:lvl2pPr lvl="1" algn="ctr" rtl="0">
              <a:spcBef>
                <a:spcPts val="0"/>
              </a:spcBef>
              <a:spcAft>
                <a:spcPts val="0"/>
              </a:spcAft>
              <a:buClr>
                <a:srgbClr val="434343"/>
              </a:buClr>
              <a:buSzPts val="1400"/>
              <a:buNone/>
              <a:defRPr sz="1400">
                <a:solidFill>
                  <a:srgbClr val="434343"/>
                </a:solidFill>
              </a:defRPr>
            </a:lvl2pPr>
            <a:lvl3pPr lvl="2" algn="ctr" rtl="0">
              <a:spcBef>
                <a:spcPts val="0"/>
              </a:spcBef>
              <a:spcAft>
                <a:spcPts val="0"/>
              </a:spcAft>
              <a:buClr>
                <a:srgbClr val="434343"/>
              </a:buClr>
              <a:buSzPts val="1400"/>
              <a:buNone/>
              <a:defRPr sz="1400">
                <a:solidFill>
                  <a:srgbClr val="434343"/>
                </a:solidFill>
              </a:defRPr>
            </a:lvl3pPr>
            <a:lvl4pPr lvl="3" algn="ctr" rtl="0">
              <a:spcBef>
                <a:spcPts val="0"/>
              </a:spcBef>
              <a:spcAft>
                <a:spcPts val="0"/>
              </a:spcAft>
              <a:buClr>
                <a:srgbClr val="434343"/>
              </a:buClr>
              <a:buSzPts val="1400"/>
              <a:buNone/>
              <a:defRPr sz="1400">
                <a:solidFill>
                  <a:srgbClr val="434343"/>
                </a:solidFill>
              </a:defRPr>
            </a:lvl4pPr>
            <a:lvl5pPr lvl="4" algn="ctr" rtl="0">
              <a:spcBef>
                <a:spcPts val="0"/>
              </a:spcBef>
              <a:spcAft>
                <a:spcPts val="0"/>
              </a:spcAft>
              <a:buClr>
                <a:srgbClr val="434343"/>
              </a:buClr>
              <a:buSzPts val="1400"/>
              <a:buNone/>
              <a:defRPr sz="1400">
                <a:solidFill>
                  <a:srgbClr val="434343"/>
                </a:solidFill>
              </a:defRPr>
            </a:lvl5pPr>
            <a:lvl6pPr lvl="5" algn="ctr" rtl="0">
              <a:spcBef>
                <a:spcPts val="0"/>
              </a:spcBef>
              <a:spcAft>
                <a:spcPts val="0"/>
              </a:spcAft>
              <a:buClr>
                <a:srgbClr val="434343"/>
              </a:buClr>
              <a:buSzPts val="1400"/>
              <a:buNone/>
              <a:defRPr sz="1400">
                <a:solidFill>
                  <a:srgbClr val="434343"/>
                </a:solidFill>
              </a:defRPr>
            </a:lvl6pPr>
            <a:lvl7pPr lvl="6" algn="ctr" rtl="0">
              <a:spcBef>
                <a:spcPts val="0"/>
              </a:spcBef>
              <a:spcAft>
                <a:spcPts val="0"/>
              </a:spcAft>
              <a:buClr>
                <a:srgbClr val="434343"/>
              </a:buClr>
              <a:buSzPts val="1400"/>
              <a:buNone/>
              <a:defRPr sz="1400">
                <a:solidFill>
                  <a:srgbClr val="434343"/>
                </a:solidFill>
              </a:defRPr>
            </a:lvl7pPr>
            <a:lvl8pPr lvl="7" algn="ctr" rtl="0">
              <a:spcBef>
                <a:spcPts val="0"/>
              </a:spcBef>
              <a:spcAft>
                <a:spcPts val="0"/>
              </a:spcAft>
              <a:buClr>
                <a:srgbClr val="434343"/>
              </a:buClr>
              <a:buSzPts val="1400"/>
              <a:buNone/>
              <a:defRPr sz="1400">
                <a:solidFill>
                  <a:srgbClr val="434343"/>
                </a:solidFill>
              </a:defRPr>
            </a:lvl8pPr>
            <a:lvl9pPr lvl="8" algn="ctr" rtl="0">
              <a:spcBef>
                <a:spcPts val="0"/>
              </a:spcBef>
              <a:spcAft>
                <a:spcPts val="0"/>
              </a:spcAft>
              <a:buClr>
                <a:srgbClr val="434343"/>
              </a:buClr>
              <a:buSzPts val="1400"/>
              <a:buNone/>
              <a:defRPr sz="1400">
                <a:solidFill>
                  <a:srgbClr val="434343"/>
                </a:solidFill>
              </a:defRPr>
            </a:lvl9pPr>
          </a:lstStyle>
          <a:p>
            <a:endParaRPr/>
          </a:p>
        </p:txBody>
      </p:sp>
      <p:sp>
        <p:nvSpPr>
          <p:cNvPr id="92" name="Google Shape;92;p16"/>
          <p:cNvSpPr txBox="1">
            <a:spLocks noGrp="1"/>
          </p:cNvSpPr>
          <p:nvPr>
            <p:ph type="subTitle" idx="9"/>
          </p:nvPr>
        </p:nvSpPr>
        <p:spPr>
          <a:xfrm flipH="1">
            <a:off x="4762697" y="3958293"/>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3" name="Google Shape;93;p16"/>
          <p:cNvSpPr txBox="1">
            <a:spLocks noGrp="1"/>
          </p:cNvSpPr>
          <p:nvPr>
            <p:ph type="ctrTitle" idx="13"/>
          </p:nvPr>
        </p:nvSpPr>
        <p:spPr>
          <a:xfrm flipH="1">
            <a:off x="5039747" y="124595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solidFill>
                  <a:schemeClr val="accent1"/>
                </a:solidFill>
              </a:defRPr>
            </a:lvl1pPr>
            <a:lvl2pPr lvl="1" algn="ctr" rtl="0">
              <a:spcBef>
                <a:spcPts val="0"/>
              </a:spcBef>
              <a:spcAft>
                <a:spcPts val="0"/>
              </a:spcAft>
              <a:buClr>
                <a:srgbClr val="434343"/>
              </a:buClr>
              <a:buSzPts val="1400"/>
              <a:buNone/>
              <a:defRPr sz="1400">
                <a:solidFill>
                  <a:srgbClr val="434343"/>
                </a:solidFill>
              </a:defRPr>
            </a:lvl2pPr>
            <a:lvl3pPr lvl="2" algn="ctr" rtl="0">
              <a:spcBef>
                <a:spcPts val="0"/>
              </a:spcBef>
              <a:spcAft>
                <a:spcPts val="0"/>
              </a:spcAft>
              <a:buClr>
                <a:srgbClr val="434343"/>
              </a:buClr>
              <a:buSzPts val="1400"/>
              <a:buNone/>
              <a:defRPr sz="1400">
                <a:solidFill>
                  <a:srgbClr val="434343"/>
                </a:solidFill>
              </a:defRPr>
            </a:lvl3pPr>
            <a:lvl4pPr lvl="3" algn="ctr" rtl="0">
              <a:spcBef>
                <a:spcPts val="0"/>
              </a:spcBef>
              <a:spcAft>
                <a:spcPts val="0"/>
              </a:spcAft>
              <a:buClr>
                <a:srgbClr val="434343"/>
              </a:buClr>
              <a:buSzPts val="1400"/>
              <a:buNone/>
              <a:defRPr sz="1400">
                <a:solidFill>
                  <a:srgbClr val="434343"/>
                </a:solidFill>
              </a:defRPr>
            </a:lvl4pPr>
            <a:lvl5pPr lvl="4" algn="ctr" rtl="0">
              <a:spcBef>
                <a:spcPts val="0"/>
              </a:spcBef>
              <a:spcAft>
                <a:spcPts val="0"/>
              </a:spcAft>
              <a:buClr>
                <a:srgbClr val="434343"/>
              </a:buClr>
              <a:buSzPts val="1400"/>
              <a:buNone/>
              <a:defRPr sz="1400">
                <a:solidFill>
                  <a:srgbClr val="434343"/>
                </a:solidFill>
              </a:defRPr>
            </a:lvl5pPr>
            <a:lvl6pPr lvl="5" algn="ctr" rtl="0">
              <a:spcBef>
                <a:spcPts val="0"/>
              </a:spcBef>
              <a:spcAft>
                <a:spcPts val="0"/>
              </a:spcAft>
              <a:buClr>
                <a:srgbClr val="434343"/>
              </a:buClr>
              <a:buSzPts val="1400"/>
              <a:buNone/>
              <a:defRPr sz="1400">
                <a:solidFill>
                  <a:srgbClr val="434343"/>
                </a:solidFill>
              </a:defRPr>
            </a:lvl6pPr>
            <a:lvl7pPr lvl="6" algn="ctr" rtl="0">
              <a:spcBef>
                <a:spcPts val="0"/>
              </a:spcBef>
              <a:spcAft>
                <a:spcPts val="0"/>
              </a:spcAft>
              <a:buClr>
                <a:srgbClr val="434343"/>
              </a:buClr>
              <a:buSzPts val="1400"/>
              <a:buNone/>
              <a:defRPr sz="1400">
                <a:solidFill>
                  <a:srgbClr val="434343"/>
                </a:solidFill>
              </a:defRPr>
            </a:lvl7pPr>
            <a:lvl8pPr lvl="7" algn="ctr" rtl="0">
              <a:spcBef>
                <a:spcPts val="0"/>
              </a:spcBef>
              <a:spcAft>
                <a:spcPts val="0"/>
              </a:spcAft>
              <a:buClr>
                <a:srgbClr val="434343"/>
              </a:buClr>
              <a:buSzPts val="1400"/>
              <a:buNone/>
              <a:defRPr sz="1400">
                <a:solidFill>
                  <a:srgbClr val="434343"/>
                </a:solidFill>
              </a:defRPr>
            </a:lvl8pPr>
            <a:lvl9pPr lvl="8" algn="ctr" rtl="0">
              <a:spcBef>
                <a:spcPts val="0"/>
              </a:spcBef>
              <a:spcAft>
                <a:spcPts val="0"/>
              </a:spcAft>
              <a:buClr>
                <a:srgbClr val="434343"/>
              </a:buClr>
              <a:buSzPts val="1400"/>
              <a:buNone/>
              <a:defRPr sz="1400">
                <a:solidFill>
                  <a:srgbClr val="434343"/>
                </a:solidFill>
              </a:defRPr>
            </a:lvl9pPr>
          </a:lstStyle>
          <a:p>
            <a:endParaRPr/>
          </a:p>
        </p:txBody>
      </p:sp>
      <p:sp>
        <p:nvSpPr>
          <p:cNvPr id="94" name="Google Shape;94;p16"/>
          <p:cNvSpPr txBox="1">
            <a:spLocks noGrp="1"/>
          </p:cNvSpPr>
          <p:nvPr>
            <p:ph type="subTitle" idx="14"/>
          </p:nvPr>
        </p:nvSpPr>
        <p:spPr>
          <a:xfrm flipH="1">
            <a:off x="4762697" y="1627785"/>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5" name="Google Shape;95;p16"/>
          <p:cNvSpPr txBox="1">
            <a:spLocks noGrp="1"/>
          </p:cNvSpPr>
          <p:nvPr>
            <p:ph type="title" idx="15"/>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er 2">
  <p:cSld name="CUSTOM_6">
    <p:bg>
      <p:bgPr>
        <a:blipFill>
          <a:blip r:embed="rId2">
            <a:alphaModFix/>
          </a:blip>
          <a:stretch>
            <a:fillRect/>
          </a:stretch>
        </a:blipFill>
        <a:effectLst/>
      </p:bgPr>
    </p:bg>
    <p:spTree>
      <p:nvGrpSpPr>
        <p:cNvPr id="1" name="Shape 96"/>
        <p:cNvGrpSpPr/>
        <p:nvPr/>
      </p:nvGrpSpPr>
      <p:grpSpPr>
        <a:xfrm>
          <a:off x="0" y="0"/>
          <a:ext cx="0" cy="0"/>
          <a:chOff x="0" y="0"/>
          <a:chExt cx="0" cy="0"/>
        </a:xfrm>
      </p:grpSpPr>
      <p:sp>
        <p:nvSpPr>
          <p:cNvPr id="97" name="Google Shape;97;p17"/>
          <p:cNvSpPr txBox="1">
            <a:spLocks noGrp="1"/>
          </p:cNvSpPr>
          <p:nvPr>
            <p:ph type="ctrTitle"/>
          </p:nvPr>
        </p:nvSpPr>
        <p:spPr>
          <a:xfrm flipH="1">
            <a:off x="612075" y="1881706"/>
            <a:ext cx="4182900" cy="1123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6000">
                <a:solidFill>
                  <a:schemeClr val="accent1"/>
                </a:solidFill>
              </a:defRPr>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98" name="Google Shape;98;p17"/>
          <p:cNvSpPr txBox="1">
            <a:spLocks noGrp="1"/>
          </p:cNvSpPr>
          <p:nvPr>
            <p:ph type="subTitle" idx="1"/>
          </p:nvPr>
        </p:nvSpPr>
        <p:spPr>
          <a:xfrm flipH="1">
            <a:off x="612075" y="2837144"/>
            <a:ext cx="25599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99" name="Google Shape;99;p17"/>
          <p:cNvSpPr txBox="1">
            <a:spLocks noGrp="1"/>
          </p:cNvSpPr>
          <p:nvPr>
            <p:ph type="title" idx="2" hasCustomPrompt="1"/>
          </p:nvPr>
        </p:nvSpPr>
        <p:spPr>
          <a:xfrm flipH="1">
            <a:off x="4880701" y="2478400"/>
            <a:ext cx="13119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7200">
                <a:solidFill>
                  <a:schemeClr val="lt1"/>
                </a:solidFill>
              </a:defRPr>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11">
    <p:bg>
      <p:bgPr>
        <a:solidFill>
          <a:schemeClr val="lt2"/>
        </a:solidFill>
        <a:effectLst/>
      </p:bgPr>
    </p:bg>
    <p:spTree>
      <p:nvGrpSpPr>
        <p:cNvPr id="1" name="Shape 11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1pPr>
            <a:lvl2pPr lvl="1">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2pPr>
            <a:lvl3pPr lvl="2">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3pPr>
            <a:lvl4pPr lvl="3">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4pPr>
            <a:lvl5pPr lvl="4">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5pPr>
            <a:lvl6pPr lvl="5">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6pPr>
            <a:lvl7pPr lvl="6">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7pPr>
            <a:lvl8pPr lvl="7">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8pPr>
            <a:lvl9pPr lvl="8">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Hind Vadodara Light"/>
              <a:buChar char="●"/>
              <a:defRPr sz="1800">
                <a:solidFill>
                  <a:schemeClr val="dk1"/>
                </a:solidFill>
                <a:latin typeface="Hind Vadodara Light"/>
                <a:ea typeface="Hind Vadodara Light"/>
                <a:cs typeface="Hind Vadodara Light"/>
                <a:sym typeface="Hind Vadodara Light"/>
              </a:defRPr>
            </a:lvl1pPr>
            <a:lvl2pPr marL="914400" lvl="1" indent="-317500">
              <a:lnSpc>
                <a:spcPct val="115000"/>
              </a:lnSpc>
              <a:spcBef>
                <a:spcPts val="1600"/>
              </a:spcBef>
              <a:spcAft>
                <a:spcPts val="0"/>
              </a:spcAft>
              <a:buClr>
                <a:schemeClr val="dk1"/>
              </a:buClr>
              <a:buSzPts val="1400"/>
              <a:buFont typeface="Hind Vadodara Light"/>
              <a:buChar char="○"/>
              <a:defRPr>
                <a:solidFill>
                  <a:schemeClr val="dk1"/>
                </a:solidFill>
                <a:latin typeface="Hind Vadodara Light"/>
                <a:ea typeface="Hind Vadodara Light"/>
                <a:cs typeface="Hind Vadodara Light"/>
                <a:sym typeface="Hind Vadodara Light"/>
              </a:defRPr>
            </a:lvl2pPr>
            <a:lvl3pPr marL="1371600" lvl="2"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3pPr>
            <a:lvl4pPr marL="1828800" lvl="3"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4pPr>
            <a:lvl5pPr marL="2286000" lvl="4"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5pPr>
            <a:lvl6pPr marL="2743200" lvl="5"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6pPr>
            <a:lvl7pPr marL="3200400" lvl="6"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7pPr>
            <a:lvl8pPr marL="3657600" lvl="7"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8pPr>
            <a:lvl9pPr marL="4114800" lvl="8" indent="-304800">
              <a:lnSpc>
                <a:spcPct val="115000"/>
              </a:lnSpc>
              <a:spcBef>
                <a:spcPts val="1600"/>
              </a:spcBef>
              <a:spcAft>
                <a:spcPts val="160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6" r:id="rId6"/>
    <p:sldLayoutId id="2147483662" r:id="rId7"/>
    <p:sldLayoutId id="2147483663" r:id="rId8"/>
    <p:sldLayoutId id="2147483669" r:id="rId9"/>
    <p:sldLayoutId id="2147483670"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flickr.com/photos/x-ray_delta_one/434541789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7"/>
          <p:cNvSpPr txBox="1">
            <a:spLocks noGrp="1"/>
          </p:cNvSpPr>
          <p:nvPr>
            <p:ph type="ctrTitle"/>
          </p:nvPr>
        </p:nvSpPr>
        <p:spPr>
          <a:xfrm>
            <a:off x="2481650" y="1972559"/>
            <a:ext cx="4180500" cy="174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LA NEUTRALITA’ DELLA SCIENZA NELLA GUERRA</a:t>
            </a:r>
            <a:endParaRPr dirty="0"/>
          </a:p>
        </p:txBody>
      </p:sp>
      <p:sp>
        <p:nvSpPr>
          <p:cNvPr id="130" name="Google Shape;130;p27"/>
          <p:cNvSpPr txBox="1">
            <a:spLocks noGrp="1"/>
          </p:cNvSpPr>
          <p:nvPr>
            <p:ph type="subTitle" idx="1"/>
          </p:nvPr>
        </p:nvSpPr>
        <p:spPr>
          <a:xfrm>
            <a:off x="3335000" y="3413669"/>
            <a:ext cx="2473800" cy="47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IT" dirty="0"/>
              <a:t>FATTO DA SPINA,REGGIO, GRAGNIANIELLO,SOMMELLA, SCAMARDELLA,SIMEOLI E CORCIULO</a:t>
            </a:r>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8"/>
          <p:cNvSpPr txBox="1">
            <a:spLocks noGrp="1"/>
          </p:cNvSpPr>
          <p:nvPr>
            <p:ph type="title" idx="15"/>
          </p:nvPr>
        </p:nvSpPr>
        <p:spPr>
          <a:xfrm>
            <a:off x="1223846" y="471604"/>
            <a:ext cx="6742771" cy="42002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IT" sz="2800" dirty="0"/>
              <a:t>Durante le guerre, sono state fatte numerose scoperte e sviluppi nella comunicazione. Ad esempio, durante la prima guerra mondiale, vennero utilizzati sistemi di telegrafia senza fili per la comunicazione tra le trincee e i comandi. Durante la seconda guerra mondiale, vennero sviluppati sistemi di codifica e decodifica dei messaggi, come la famosa macchina Enigma utilizzata dalla Germania nazista. Inoltre, sono state sviluppate tecnologie radio avanzate per la comunicazione tra unità militari e tra i comandi. La guerra ha spesso accelerato l'innovazione e lo sviluppo tecnologico nel campo della comunicazione.</a:t>
            </a:r>
            <a:endParaRPr sz="2800" dirty="0"/>
          </a:p>
        </p:txBody>
      </p:sp>
      <p:sp>
        <p:nvSpPr>
          <p:cNvPr id="3" name="CasellaDiTesto 2">
            <a:extLst>
              <a:ext uri="{FF2B5EF4-FFF2-40B4-BE49-F238E27FC236}">
                <a16:creationId xmlns:a16="http://schemas.microsoft.com/office/drawing/2014/main" id="{A91CFF7C-743B-E39E-0D1F-BEB2C49E0E6E}"/>
              </a:ext>
            </a:extLst>
          </p:cNvPr>
          <p:cNvSpPr txBox="1"/>
          <p:nvPr/>
        </p:nvSpPr>
        <p:spPr>
          <a:xfrm>
            <a:off x="1519353" y="-96644"/>
            <a:ext cx="6447264" cy="1015663"/>
          </a:xfrm>
          <a:prstGeom prst="rect">
            <a:avLst/>
          </a:prstGeom>
          <a:noFill/>
        </p:spPr>
        <p:txBody>
          <a:bodyPr wrap="square" rtlCol="0">
            <a:spAutoFit/>
          </a:bodyPr>
          <a:lstStyle/>
          <a:p>
            <a:r>
              <a:rPr kumimoji="0" lang="it-IT" sz="6000" b="0" i="0" u="none" strike="noStrike" kern="0" cap="none" spc="0" normalizeH="0" baseline="0" noProof="0" dirty="0">
                <a:ln>
                  <a:noFill/>
                </a:ln>
                <a:solidFill>
                  <a:srgbClr val="D49421"/>
                </a:solidFill>
                <a:effectLst/>
                <a:uLnTx/>
                <a:uFillTx/>
                <a:latin typeface="Teko Light"/>
                <a:cs typeface="Teko Light"/>
                <a:sym typeface="Teko Light"/>
              </a:rPr>
              <a:t>SCOPERTE DI COMUNICAZIONE</a:t>
            </a:r>
            <a:endParaRPr lang="it-IT" sz="4800" b="1" dirty="0">
              <a:solidFill>
                <a:schemeClr val="accent1"/>
              </a:solidFill>
              <a:latin typeface="Teko Light" panose="020B0604020202020204" charset="0"/>
              <a:cs typeface="Teko Light" panose="020B0604020202020204" charset="0"/>
            </a:endParaRPr>
          </a:p>
        </p:txBody>
      </p:sp>
    </p:spTree>
    <p:extLst>
      <p:ext uri="{BB962C8B-B14F-4D97-AF65-F5344CB8AC3E}">
        <p14:creationId xmlns:p14="http://schemas.microsoft.com/office/powerpoint/2010/main" val="2038242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4098" name="Picture 2" descr="ENIGMA (crittografia) ..:: La Voce del Serchio ::.. Fatti, personaggi  ambiente, cultura e tradizioni lungo il fiume Serchio.">
            <a:extLst>
              <a:ext uri="{FF2B5EF4-FFF2-40B4-BE49-F238E27FC236}">
                <a16:creationId xmlns:a16="http://schemas.microsoft.com/office/drawing/2014/main" id="{1F680DB8-537E-1EE8-FE05-261298335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083" y="585788"/>
            <a:ext cx="4088780" cy="39719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035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8"/>
          <p:cNvSpPr txBox="1">
            <a:spLocks noGrp="1"/>
          </p:cNvSpPr>
          <p:nvPr>
            <p:ph type="title" idx="15"/>
          </p:nvPr>
        </p:nvSpPr>
        <p:spPr>
          <a:xfrm>
            <a:off x="1717288" y="884665"/>
            <a:ext cx="6051395" cy="42002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IT" sz="2500" dirty="0"/>
              <a:t>Durante le guerre, la ricognizione è stata fondamentale per ottenere informazioni sulle posizioni nemiche e pianificare strategie. Alcune scoperte significative includono: Aeroplani da ricognizione. Durante la prima guerra mondiale, gli aeroplani venivano utilizzati per fotografare le linee nemiche e identificare posizioni strategiche. Fotografia aerea: Lo sviluppo di tecniche di fotografia aerea ha permesso di ottenere immagini dettagliate del terreno nemico, facilitando l'analisi e la pianificazione militare. Satelliti spia: Durante la guerra fredda, i satelliti spia venivano utilizzati per monitorare le attività nemiche da spazio, fornendo informazioni cruciali sui movimenti delle truppe e sulle installazioni militari.</a:t>
            </a:r>
            <a:endParaRPr sz="2500" dirty="0"/>
          </a:p>
        </p:txBody>
      </p:sp>
      <p:sp>
        <p:nvSpPr>
          <p:cNvPr id="3" name="CasellaDiTesto 2">
            <a:extLst>
              <a:ext uri="{FF2B5EF4-FFF2-40B4-BE49-F238E27FC236}">
                <a16:creationId xmlns:a16="http://schemas.microsoft.com/office/drawing/2014/main" id="{A91CFF7C-743B-E39E-0D1F-BEB2C49E0E6E}"/>
              </a:ext>
            </a:extLst>
          </p:cNvPr>
          <p:cNvSpPr txBox="1"/>
          <p:nvPr/>
        </p:nvSpPr>
        <p:spPr>
          <a:xfrm>
            <a:off x="1780478" y="58543"/>
            <a:ext cx="5925014" cy="1015663"/>
          </a:xfrm>
          <a:prstGeom prst="rect">
            <a:avLst/>
          </a:prstGeom>
          <a:noFill/>
        </p:spPr>
        <p:txBody>
          <a:bodyPr wrap="square" rtlCol="0">
            <a:spAutoFit/>
          </a:bodyPr>
          <a:lstStyle/>
          <a:p>
            <a:r>
              <a:rPr kumimoji="0" lang="it-IT" sz="6000" b="0" i="0" u="none" strike="noStrike" kern="0" cap="none" spc="0" normalizeH="0" baseline="0" noProof="0" dirty="0">
                <a:ln>
                  <a:noFill/>
                </a:ln>
                <a:solidFill>
                  <a:srgbClr val="D49421"/>
                </a:solidFill>
                <a:effectLst/>
                <a:uLnTx/>
                <a:uFillTx/>
                <a:latin typeface="Teko Light"/>
                <a:cs typeface="Teko Light"/>
                <a:sym typeface="Teko Light"/>
              </a:rPr>
              <a:t>SCOPERTE DI RICOGNIZIONE</a:t>
            </a:r>
            <a:endParaRPr lang="it-IT" sz="4800" b="1" dirty="0">
              <a:solidFill>
                <a:schemeClr val="accent1"/>
              </a:solidFill>
              <a:latin typeface="Teko Light" panose="020B0604020202020204" charset="0"/>
              <a:cs typeface="Teko Light" panose="020B0604020202020204" charset="0"/>
            </a:endParaRPr>
          </a:p>
        </p:txBody>
      </p:sp>
    </p:spTree>
    <p:extLst>
      <p:ext uri="{BB962C8B-B14F-4D97-AF65-F5344CB8AC3E}">
        <p14:creationId xmlns:p14="http://schemas.microsoft.com/office/powerpoint/2010/main" val="645696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8"/>
          <p:cNvSpPr txBox="1">
            <a:spLocks noGrp="1"/>
          </p:cNvSpPr>
          <p:nvPr>
            <p:ph type="title" idx="15"/>
          </p:nvPr>
        </p:nvSpPr>
        <p:spPr>
          <a:xfrm>
            <a:off x="1717288" y="884665"/>
            <a:ext cx="6051395" cy="42002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IT" sz="3200" dirty="0"/>
              <a:t>Droni da ricognizione: Negli ultimi decenni, i droni hanno rivoluzionato la ricognizione militare, consentendo di ottenere informazioni in tempo reale senza dover mettere a rischio il personale umano. Queste scoperte hanno giocato un ruolo cruciale nel fornire informazioni ai comandi militari e nel guidare le operazioni sul campo.</a:t>
            </a:r>
            <a:endParaRPr sz="3200" dirty="0"/>
          </a:p>
        </p:txBody>
      </p:sp>
    </p:spTree>
    <p:extLst>
      <p:ext uri="{BB962C8B-B14F-4D97-AF65-F5344CB8AC3E}">
        <p14:creationId xmlns:p14="http://schemas.microsoft.com/office/powerpoint/2010/main" val="16847016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5122" name="Picture 2" descr="L'aviazione tedesca in Sicilia alla vigilia dello sbarco degli Alleati">
            <a:extLst>
              <a:ext uri="{FF2B5EF4-FFF2-40B4-BE49-F238E27FC236}">
                <a16:creationId xmlns:a16="http://schemas.microsoft.com/office/drawing/2014/main" id="{CF1BBEA8-17A9-1D7B-414F-AFE63EF74D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25433" cy="257174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l paese ha usato droni volanti intorno al 1925 per la guerra? - Quora">
            <a:extLst>
              <a:ext uri="{FF2B5EF4-FFF2-40B4-BE49-F238E27FC236}">
                <a16:creationId xmlns:a16="http://schemas.microsoft.com/office/drawing/2014/main" id="{6060B663-9A6A-CB1C-320E-E3B0EC6D86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826"/>
          <a:stretch/>
        </p:blipFill>
        <p:spPr bwMode="auto">
          <a:xfrm>
            <a:off x="4629150" y="2571750"/>
            <a:ext cx="4514850" cy="2627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934505"/>
      </p:ext>
    </p:extLst>
  </p:cSld>
  <p:clrMapOvr>
    <a:masterClrMapping/>
  </p:clrMapOvr>
  <p:transition spd="slow">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8"/>
          <p:cNvSpPr txBox="1">
            <a:spLocks noGrp="1"/>
          </p:cNvSpPr>
          <p:nvPr>
            <p:ph type="title" idx="15"/>
          </p:nvPr>
        </p:nvSpPr>
        <p:spPr>
          <a:xfrm>
            <a:off x="1717288" y="884665"/>
            <a:ext cx="6051395" cy="42002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IT" sz="2500" dirty="0"/>
              <a:t>Le "scoperte di distruzione" in guerra si riferiscono generalmente allo sviluppo e all'impiego di armi distruttive. Alcune delle scoperte più significative includono: Bomba atomica. Lo sviluppo della bomba atomica durante la seconda guerra mondiale rappresenta una delle scoperte più devastanti della storia militare. Gli Stati Uniti sganciarono le prime due bombe atomiche su Hiroshima e Nagasaki nel 1945, causando distruzione su vasta scala e cambiando il corso della guerra. Armi chimiche: Le armi chimiche, come gas velenosi e agenti nervini, sono state utilizzate in vari conflitti nel corso del XX secolo, provocando danni orribili e a lungo termine sia ai combattenti che alla popolazione civile.</a:t>
            </a:r>
            <a:endParaRPr sz="2500" dirty="0"/>
          </a:p>
        </p:txBody>
      </p:sp>
      <p:sp>
        <p:nvSpPr>
          <p:cNvPr id="3" name="CasellaDiTesto 2">
            <a:extLst>
              <a:ext uri="{FF2B5EF4-FFF2-40B4-BE49-F238E27FC236}">
                <a16:creationId xmlns:a16="http://schemas.microsoft.com/office/drawing/2014/main" id="{A91CFF7C-743B-E39E-0D1F-BEB2C49E0E6E}"/>
              </a:ext>
            </a:extLst>
          </p:cNvPr>
          <p:cNvSpPr txBox="1"/>
          <p:nvPr/>
        </p:nvSpPr>
        <p:spPr>
          <a:xfrm>
            <a:off x="1827871" y="58543"/>
            <a:ext cx="5488258" cy="1015663"/>
          </a:xfrm>
          <a:prstGeom prst="rect">
            <a:avLst/>
          </a:prstGeom>
          <a:noFill/>
        </p:spPr>
        <p:txBody>
          <a:bodyPr wrap="square" rtlCol="0">
            <a:spAutoFit/>
          </a:bodyPr>
          <a:lstStyle/>
          <a:p>
            <a:r>
              <a:rPr kumimoji="0" lang="it-IT" sz="6000" b="0" i="0" u="none" strike="noStrike" kern="0" cap="none" spc="0" normalizeH="0" baseline="0" noProof="0" dirty="0">
                <a:ln>
                  <a:noFill/>
                </a:ln>
                <a:solidFill>
                  <a:srgbClr val="D49421"/>
                </a:solidFill>
                <a:effectLst/>
                <a:uLnTx/>
                <a:uFillTx/>
                <a:latin typeface="Teko Light"/>
                <a:cs typeface="Teko Light"/>
                <a:sym typeface="Teko Light"/>
              </a:rPr>
              <a:t>SCOPERTE DI DISTRUZIONE</a:t>
            </a:r>
            <a:endParaRPr lang="it-IT" sz="4800" b="1" dirty="0">
              <a:solidFill>
                <a:schemeClr val="accent1"/>
              </a:solidFill>
              <a:latin typeface="Teko Light" panose="020B0604020202020204" charset="0"/>
              <a:cs typeface="Teko Light" panose="020B0604020202020204" charset="0"/>
            </a:endParaRPr>
          </a:p>
        </p:txBody>
      </p:sp>
    </p:spTree>
    <p:extLst>
      <p:ext uri="{BB962C8B-B14F-4D97-AF65-F5344CB8AC3E}">
        <p14:creationId xmlns:p14="http://schemas.microsoft.com/office/powerpoint/2010/main" val="422300459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8"/>
          <p:cNvSpPr txBox="1">
            <a:spLocks noGrp="1"/>
          </p:cNvSpPr>
          <p:nvPr>
            <p:ph type="title" idx="15"/>
          </p:nvPr>
        </p:nvSpPr>
        <p:spPr>
          <a:xfrm>
            <a:off x="1546302" y="379142"/>
            <a:ext cx="6051395" cy="42002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IT" sz="2400" dirty="0"/>
              <a:t>Armi biologiche: Le armi biologiche sfruttano microrganismi o tossine per causare malattie e distruzione. Anche se il loro utilizzo è stato limitato, il loro potenziale distruttivo è enorme. Missili balistici intercontinentali (ICBM): Lo sviluppo di missili balistici intercontinentali ha permesso alle nazioni di raggiungere obiettivi a distanze molto grandi, portando a una nuova era di deterrenza nucleare durante la guerra fredda. Droni armati: negli ultimi anni, l'uso sempre più diffuso di droni armati ha cambiato il panorama delle guerre moderne, consentendo di condurre attacchi precisi e mirati con minore rischio per il personale militare. Queste scoperte hanno avuto un impatto significativo sulle strategie di guerra e sulle conseguenze dei conflitti armati.</a:t>
            </a:r>
            <a:endParaRPr sz="2400" dirty="0"/>
          </a:p>
        </p:txBody>
      </p:sp>
    </p:spTree>
    <p:extLst>
      <p:ext uri="{BB962C8B-B14F-4D97-AF65-F5344CB8AC3E}">
        <p14:creationId xmlns:p14="http://schemas.microsoft.com/office/powerpoint/2010/main" val="22172866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6146" name="Picture 2" descr="Bombardamenti atomici di Hiroshima e Nagasaki - Wikipedia">
            <a:extLst>
              <a:ext uri="{FF2B5EF4-FFF2-40B4-BE49-F238E27FC236}">
                <a16:creationId xmlns:a16="http://schemas.microsoft.com/office/drawing/2014/main" id="{A23B09CD-6095-5B27-71B0-F6B0B108CF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572001" cy="25717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reve storia delle armi chimiche - Aula di Scienze">
            <a:extLst>
              <a:ext uri="{FF2B5EF4-FFF2-40B4-BE49-F238E27FC236}">
                <a16:creationId xmlns:a16="http://schemas.microsoft.com/office/drawing/2014/main" id="{BE99F9E9-1C8A-797A-8664-4EE7F249CB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8" y="2571750"/>
            <a:ext cx="4572001"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96274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3"/>
          <p:cNvSpPr/>
          <p:nvPr/>
        </p:nvSpPr>
        <p:spPr>
          <a:xfrm rot="-7658695">
            <a:off x="2839411" y="3292933"/>
            <a:ext cx="11580430" cy="3957292"/>
          </a:xfrm>
          <a:custGeom>
            <a:avLst/>
            <a:gdLst/>
            <a:ahLst/>
            <a:cxnLst/>
            <a:rect l="l" t="t" r="r" b="b"/>
            <a:pathLst>
              <a:path w="83363" h="28487" extrusionOk="0">
                <a:moveTo>
                  <a:pt x="8782" y="9751"/>
                </a:moveTo>
                <a:cubicBezTo>
                  <a:pt x="9904" y="9751"/>
                  <a:pt x="11008" y="10189"/>
                  <a:pt x="11833" y="11014"/>
                </a:cubicBezTo>
                <a:cubicBezTo>
                  <a:pt x="13059" y="12240"/>
                  <a:pt x="13428" y="14096"/>
                  <a:pt x="12762" y="15705"/>
                </a:cubicBezTo>
                <a:cubicBezTo>
                  <a:pt x="12096" y="17313"/>
                  <a:pt x="10530" y="18362"/>
                  <a:pt x="8787" y="18362"/>
                </a:cubicBezTo>
                <a:cubicBezTo>
                  <a:pt x="6406" y="18362"/>
                  <a:pt x="4478" y="16435"/>
                  <a:pt x="4478" y="14054"/>
                </a:cubicBezTo>
                <a:cubicBezTo>
                  <a:pt x="4478" y="12318"/>
                  <a:pt x="5527" y="10745"/>
                  <a:pt x="7136" y="10079"/>
                </a:cubicBezTo>
                <a:cubicBezTo>
                  <a:pt x="7668" y="9858"/>
                  <a:pt x="8227" y="9751"/>
                  <a:pt x="8782" y="9751"/>
                </a:cubicBezTo>
                <a:close/>
                <a:moveTo>
                  <a:pt x="68293" y="3038"/>
                </a:moveTo>
                <a:cubicBezTo>
                  <a:pt x="69712" y="3038"/>
                  <a:pt x="71143" y="3313"/>
                  <a:pt x="72507" y="3879"/>
                </a:cubicBezTo>
                <a:cubicBezTo>
                  <a:pt x="76624" y="5586"/>
                  <a:pt x="79309" y="9604"/>
                  <a:pt x="79309" y="14054"/>
                </a:cubicBezTo>
                <a:cubicBezTo>
                  <a:pt x="79309" y="20140"/>
                  <a:pt x="74378" y="25072"/>
                  <a:pt x="68298" y="25072"/>
                </a:cubicBezTo>
                <a:cubicBezTo>
                  <a:pt x="63842" y="25072"/>
                  <a:pt x="59824" y="22386"/>
                  <a:pt x="58116" y="18270"/>
                </a:cubicBezTo>
                <a:cubicBezTo>
                  <a:pt x="56409" y="14153"/>
                  <a:pt x="57351" y="9420"/>
                  <a:pt x="60504" y="6267"/>
                </a:cubicBezTo>
                <a:cubicBezTo>
                  <a:pt x="62613" y="4158"/>
                  <a:pt x="65428" y="3038"/>
                  <a:pt x="68293" y="3038"/>
                </a:cubicBezTo>
                <a:close/>
                <a:moveTo>
                  <a:pt x="69116" y="1"/>
                </a:moveTo>
                <a:cubicBezTo>
                  <a:pt x="67760" y="1"/>
                  <a:pt x="66394" y="195"/>
                  <a:pt x="65060" y="591"/>
                </a:cubicBezTo>
                <a:cubicBezTo>
                  <a:pt x="64458" y="697"/>
                  <a:pt x="63863" y="839"/>
                  <a:pt x="63275" y="1038"/>
                </a:cubicBezTo>
                <a:cubicBezTo>
                  <a:pt x="60618" y="1895"/>
                  <a:pt x="58201" y="3595"/>
                  <a:pt x="55573" y="5388"/>
                </a:cubicBezTo>
                <a:cubicBezTo>
                  <a:pt x="51215" y="8364"/>
                  <a:pt x="46241" y="11574"/>
                  <a:pt x="38504" y="11574"/>
                </a:cubicBezTo>
                <a:cubicBezTo>
                  <a:pt x="35209" y="11574"/>
                  <a:pt x="27315" y="10837"/>
                  <a:pt x="20492" y="10128"/>
                </a:cubicBezTo>
                <a:cubicBezTo>
                  <a:pt x="19046" y="9980"/>
                  <a:pt x="17644" y="9824"/>
                  <a:pt x="16347" y="9682"/>
                </a:cubicBezTo>
                <a:cubicBezTo>
                  <a:pt x="14753" y="6941"/>
                  <a:pt x="11848" y="5331"/>
                  <a:pt x="8792" y="5331"/>
                </a:cubicBezTo>
                <a:cubicBezTo>
                  <a:pt x="8016" y="5331"/>
                  <a:pt x="7231" y="5435"/>
                  <a:pt x="6455" y="5650"/>
                </a:cubicBezTo>
                <a:cubicBezTo>
                  <a:pt x="2629" y="6713"/>
                  <a:pt x="0" y="10228"/>
                  <a:pt x="64" y="14203"/>
                </a:cubicBezTo>
                <a:cubicBezTo>
                  <a:pt x="128" y="18178"/>
                  <a:pt x="2863" y="21607"/>
                  <a:pt x="6725" y="22542"/>
                </a:cubicBezTo>
                <a:cubicBezTo>
                  <a:pt x="7415" y="22711"/>
                  <a:pt x="8109" y="22792"/>
                  <a:pt x="8796" y="22792"/>
                </a:cubicBezTo>
                <a:cubicBezTo>
                  <a:pt x="11951" y="22792"/>
                  <a:pt x="14933" y="21074"/>
                  <a:pt x="16481" y="18199"/>
                </a:cubicBezTo>
                <a:cubicBezTo>
                  <a:pt x="17629" y="18078"/>
                  <a:pt x="18855" y="17944"/>
                  <a:pt x="20123" y="17816"/>
                </a:cubicBezTo>
                <a:cubicBezTo>
                  <a:pt x="27032" y="17108"/>
                  <a:pt x="35152" y="16342"/>
                  <a:pt x="38504" y="16342"/>
                </a:cubicBezTo>
                <a:cubicBezTo>
                  <a:pt x="49422" y="16342"/>
                  <a:pt x="54829" y="22719"/>
                  <a:pt x="60795" y="25802"/>
                </a:cubicBezTo>
                <a:cubicBezTo>
                  <a:pt x="63258" y="27575"/>
                  <a:pt x="66177" y="28486"/>
                  <a:pt x="69121" y="28486"/>
                </a:cubicBezTo>
                <a:cubicBezTo>
                  <a:pt x="70987" y="28486"/>
                  <a:pt x="72864" y="28120"/>
                  <a:pt x="74640" y="27375"/>
                </a:cubicBezTo>
                <a:cubicBezTo>
                  <a:pt x="79210" y="25455"/>
                  <a:pt x="82455" y="21295"/>
                  <a:pt x="83207" y="16392"/>
                </a:cubicBezTo>
                <a:cubicBezTo>
                  <a:pt x="83313" y="15683"/>
                  <a:pt x="83362" y="14968"/>
                  <a:pt x="83362" y="14252"/>
                </a:cubicBezTo>
                <a:cubicBezTo>
                  <a:pt x="83362" y="9951"/>
                  <a:pt x="81428" y="5891"/>
                  <a:pt x="78091" y="3184"/>
                </a:cubicBezTo>
                <a:cubicBezTo>
                  <a:pt x="75521" y="1099"/>
                  <a:pt x="72345" y="1"/>
                  <a:pt x="69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3"/>
          <p:cNvSpPr txBox="1">
            <a:spLocks noGrp="1"/>
          </p:cNvSpPr>
          <p:nvPr>
            <p:ph type="ctrTitle"/>
          </p:nvPr>
        </p:nvSpPr>
        <p:spPr>
          <a:xfrm flipH="1">
            <a:off x="616948" y="-193963"/>
            <a:ext cx="3301800" cy="1325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IT" dirty="0"/>
              <a:t>LE CONSEGUENZE</a:t>
            </a:r>
            <a:endParaRPr dirty="0"/>
          </a:p>
        </p:txBody>
      </p:sp>
      <p:sp>
        <p:nvSpPr>
          <p:cNvPr id="238" name="Google Shape;238;p33"/>
          <p:cNvSpPr txBox="1">
            <a:spLocks noGrp="1"/>
          </p:cNvSpPr>
          <p:nvPr>
            <p:ph type="subTitle" idx="1"/>
          </p:nvPr>
        </p:nvSpPr>
        <p:spPr>
          <a:xfrm flipH="1">
            <a:off x="616948" y="1063930"/>
            <a:ext cx="3699528" cy="3195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sz="2000" dirty="0"/>
              <a:t>Tuttavia i miglioramenti tecnologici non determinarono solo un aumento della capacità di distruzione delle armi utilizzata, causando così un aumento delle vittime militari, ma causò anche il coinvolgimento della popolazione civile.</a:t>
            </a:r>
            <a:endParaRPr sz="2000" dirty="0"/>
          </a:p>
        </p:txBody>
      </p:sp>
      <p:sp>
        <p:nvSpPr>
          <p:cNvPr id="239" name="Google Shape;239;p33"/>
          <p:cNvSpPr/>
          <p:nvPr/>
        </p:nvSpPr>
        <p:spPr>
          <a:xfrm>
            <a:off x="4827525" y="812250"/>
            <a:ext cx="3049500" cy="3050100"/>
          </a:xfrm>
          <a:prstGeom prst="ellipse">
            <a:avLst/>
          </a:prstGeom>
          <a:solidFill>
            <a:schemeClr val="lt1"/>
          </a:solid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magine 1">
            <a:extLst>
              <a:ext uri="{FF2B5EF4-FFF2-40B4-BE49-F238E27FC236}">
                <a16:creationId xmlns:a16="http://schemas.microsoft.com/office/drawing/2014/main" id="{F292908C-7AD4-D907-EDA7-D7E5A3272310}"/>
              </a:ext>
            </a:extLst>
          </p:cNvPr>
          <p:cNvPicPr>
            <a:picLocks noChangeAspect="1"/>
          </p:cNvPicPr>
          <p:nvPr/>
        </p:nvPicPr>
        <p:blipFill>
          <a:blip r:embed="rId3"/>
          <a:stretch>
            <a:fillRect/>
          </a:stretch>
        </p:blipFill>
        <p:spPr>
          <a:xfrm>
            <a:off x="4827525" y="812250"/>
            <a:ext cx="3049500" cy="30501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0"/>
        <p:cNvGrpSpPr/>
        <p:nvPr/>
      </p:nvGrpSpPr>
      <p:grpSpPr>
        <a:xfrm>
          <a:off x="0" y="0"/>
          <a:ext cx="0" cy="0"/>
          <a:chOff x="0" y="0"/>
          <a:chExt cx="0" cy="0"/>
        </a:xfrm>
      </p:grpSpPr>
      <p:sp>
        <p:nvSpPr>
          <p:cNvPr id="251" name="Google Shape;251;p35"/>
          <p:cNvSpPr txBox="1">
            <a:spLocks noGrp="1"/>
          </p:cNvSpPr>
          <p:nvPr>
            <p:ph type="ctrTitle"/>
          </p:nvPr>
        </p:nvSpPr>
        <p:spPr>
          <a:xfrm flipH="1">
            <a:off x="760758" y="2571750"/>
            <a:ext cx="4182900" cy="1123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IT" dirty="0"/>
              <a:t>LE NOSTRE OPINIONI</a:t>
            </a:r>
            <a:endParaRPr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9"/>
          <p:cNvSpPr txBox="1">
            <a:spLocks noGrp="1"/>
          </p:cNvSpPr>
          <p:nvPr>
            <p:ph type="title" idx="18"/>
          </p:nvPr>
        </p:nvSpPr>
        <p:spPr>
          <a:xfrm>
            <a:off x="2421000" y="283608"/>
            <a:ext cx="4302000"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IT" dirty="0"/>
              <a:t>I TEMI</a:t>
            </a:r>
            <a:endParaRPr dirty="0"/>
          </a:p>
        </p:txBody>
      </p:sp>
      <p:sp>
        <p:nvSpPr>
          <p:cNvPr id="142" name="Google Shape;142;p29"/>
          <p:cNvSpPr txBox="1">
            <a:spLocks noGrp="1"/>
          </p:cNvSpPr>
          <p:nvPr>
            <p:ph type="ctrTitle"/>
          </p:nvPr>
        </p:nvSpPr>
        <p:spPr>
          <a:xfrm flipH="1">
            <a:off x="1636685" y="2025521"/>
            <a:ext cx="25041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IT" dirty="0"/>
              <a:t>GLI UOMINI DI SCIENZA IN GUERRA</a:t>
            </a:r>
            <a:endParaRPr dirty="0"/>
          </a:p>
        </p:txBody>
      </p:sp>
      <p:sp>
        <p:nvSpPr>
          <p:cNvPr id="144" name="Google Shape;144;p29"/>
          <p:cNvSpPr txBox="1">
            <a:spLocks noGrp="1"/>
          </p:cNvSpPr>
          <p:nvPr>
            <p:ph type="ctrTitle" idx="3"/>
          </p:nvPr>
        </p:nvSpPr>
        <p:spPr>
          <a:xfrm flipH="1">
            <a:off x="5201015" y="1945144"/>
            <a:ext cx="23847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L’AIUTO DELLA SCIENZA NELLA GUERRA</a:t>
            </a:r>
            <a:endParaRPr dirty="0"/>
          </a:p>
        </p:txBody>
      </p:sp>
      <p:sp>
        <p:nvSpPr>
          <p:cNvPr id="146" name="Google Shape;146;p29"/>
          <p:cNvSpPr txBox="1">
            <a:spLocks noGrp="1"/>
          </p:cNvSpPr>
          <p:nvPr>
            <p:ph type="ctrTitle" idx="6"/>
          </p:nvPr>
        </p:nvSpPr>
        <p:spPr>
          <a:xfrm flipH="1">
            <a:off x="5284189" y="3715234"/>
            <a:ext cx="24531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IT" dirty="0"/>
              <a:t>LE DIVERSE SCOPERTE FATTE IN GUERRA</a:t>
            </a:r>
            <a:endParaRPr dirty="0"/>
          </a:p>
        </p:txBody>
      </p:sp>
      <p:sp>
        <p:nvSpPr>
          <p:cNvPr id="148" name="Google Shape;148;p29"/>
          <p:cNvSpPr txBox="1">
            <a:spLocks noGrp="1"/>
          </p:cNvSpPr>
          <p:nvPr>
            <p:ph type="ctrTitle" idx="9"/>
          </p:nvPr>
        </p:nvSpPr>
        <p:spPr>
          <a:xfrm flipH="1">
            <a:off x="1662185" y="3344847"/>
            <a:ext cx="24531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LE NOSTRE OPINIONI</a:t>
            </a:r>
            <a:endParaRPr dirty="0"/>
          </a:p>
        </p:txBody>
      </p:sp>
      <p:sp>
        <p:nvSpPr>
          <p:cNvPr id="152" name="Google Shape;152;p29"/>
          <p:cNvSpPr txBox="1">
            <a:spLocks noGrp="1"/>
          </p:cNvSpPr>
          <p:nvPr>
            <p:ph type="title" idx="2"/>
          </p:nvPr>
        </p:nvSpPr>
        <p:spPr>
          <a:xfrm>
            <a:off x="2530606" y="1220853"/>
            <a:ext cx="5292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153" name="Google Shape;153;p29"/>
          <p:cNvSpPr txBox="1">
            <a:spLocks noGrp="1"/>
          </p:cNvSpPr>
          <p:nvPr>
            <p:ph type="title" idx="5"/>
          </p:nvPr>
        </p:nvSpPr>
        <p:spPr>
          <a:xfrm>
            <a:off x="5919665" y="1220853"/>
            <a:ext cx="9474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154" name="Google Shape;154;p29"/>
          <p:cNvSpPr txBox="1">
            <a:spLocks noGrp="1"/>
          </p:cNvSpPr>
          <p:nvPr>
            <p:ph type="title" idx="14"/>
          </p:nvPr>
        </p:nvSpPr>
        <p:spPr>
          <a:xfrm>
            <a:off x="2421000" y="2830189"/>
            <a:ext cx="9474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156" name="Google Shape;156;p29"/>
          <p:cNvSpPr txBox="1">
            <a:spLocks noGrp="1"/>
          </p:cNvSpPr>
          <p:nvPr>
            <p:ph type="title" idx="8"/>
          </p:nvPr>
        </p:nvSpPr>
        <p:spPr>
          <a:xfrm>
            <a:off x="5984089" y="2830189"/>
            <a:ext cx="10533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8"/>
          <p:cNvSpPr txBox="1">
            <a:spLocks noGrp="1"/>
          </p:cNvSpPr>
          <p:nvPr>
            <p:ph type="title" idx="15"/>
          </p:nvPr>
        </p:nvSpPr>
        <p:spPr>
          <a:xfrm>
            <a:off x="1717288" y="884665"/>
            <a:ext cx="6051395" cy="42002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IT" sz="2400" dirty="0"/>
              <a:t>La neutralità della scienza è un principio fondamentale che dovrebbe guidare la ricerca e la pratica scientifica. Tuttavia, è importante riconoscere che la neutralità assoluta può essere un obiettivo difficile da raggiungere a causa delle influenze culturali, politiche ed economiche. Gli scienziati devono impegnarsi a mantenere la neutralità attraverso la trasparenza, ma è essenziale essere consapevoli dei potenziali pregiudizi e lavorare costantemente per mitigarli al fine di garantire l'integrità del processo scientifico e la fiducia del pubblico.</a:t>
            </a:r>
            <a:endParaRPr sz="2400" dirty="0"/>
          </a:p>
        </p:txBody>
      </p:sp>
      <p:sp>
        <p:nvSpPr>
          <p:cNvPr id="2" name="CasellaDiTesto 1">
            <a:extLst>
              <a:ext uri="{FF2B5EF4-FFF2-40B4-BE49-F238E27FC236}">
                <a16:creationId xmlns:a16="http://schemas.microsoft.com/office/drawing/2014/main" id="{54BD04ED-A539-9380-D99D-9FFD1723BF8B}"/>
              </a:ext>
            </a:extLst>
          </p:cNvPr>
          <p:cNvSpPr txBox="1"/>
          <p:nvPr/>
        </p:nvSpPr>
        <p:spPr>
          <a:xfrm>
            <a:off x="2914185" y="4849662"/>
            <a:ext cx="7136780" cy="307777"/>
          </a:xfrm>
          <a:prstGeom prst="rect">
            <a:avLst/>
          </a:prstGeom>
          <a:noFill/>
        </p:spPr>
        <p:txBody>
          <a:bodyPr wrap="square" rtlCol="0">
            <a:spAutoFit/>
          </a:bodyPr>
          <a:lstStyle/>
          <a:p>
            <a:r>
              <a:rPr lang="it-IT" dirty="0"/>
              <a:t>SITOGRAFIE: https://ilbolive.unipd.it/   https://parentesistoriche.altervista.org/</a:t>
            </a:r>
          </a:p>
        </p:txBody>
      </p:sp>
    </p:spTree>
    <p:extLst>
      <p:ext uri="{BB962C8B-B14F-4D97-AF65-F5344CB8AC3E}">
        <p14:creationId xmlns:p14="http://schemas.microsoft.com/office/powerpoint/2010/main" val="35197655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IT" dirty="0"/>
              <a:t>GLI UOMINI DI SCIENZA IN GUERRA</a:t>
            </a:r>
            <a:endParaRPr dirty="0"/>
          </a:p>
        </p:txBody>
      </p:sp>
      <p:sp>
        <p:nvSpPr>
          <p:cNvPr id="136" name="Google Shape;136;p28"/>
          <p:cNvSpPr txBox="1">
            <a:spLocks noGrp="1"/>
          </p:cNvSpPr>
          <p:nvPr>
            <p:ph type="subTitle" idx="1"/>
          </p:nvPr>
        </p:nvSpPr>
        <p:spPr>
          <a:xfrm flipH="1">
            <a:off x="568875" y="1687601"/>
            <a:ext cx="4062596" cy="3172291"/>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it-IT" sz="1600" dirty="0">
                <a:latin typeface="Raleway"/>
                <a:ea typeface="Raleway"/>
                <a:cs typeface="Raleway"/>
                <a:sym typeface="Raleway"/>
              </a:rPr>
              <a:t>Julius Robert Oppenheimer è stato uno dei principali fisici del XX secolo, noto soprattutto per il suo ruolo nel Progetto Manhattan, che ha portato allo sviluppo della bomba atomica durante la Seconda Guerra Mondiale. In qualità di direttore scientifico del progetto, Oppenheimer ha guidato il team di scienziati presso il laboratorio di Los Alamos, contribuendo significativamente alla realizzazione della prima bomba atomica testata con successo, denominata "Trinity" nel luglio 1945. </a:t>
            </a:r>
            <a:endParaRPr lang="it-IT" sz="1600" dirty="0"/>
          </a:p>
          <a:p>
            <a:pPr marL="0" lvl="0" indent="0" algn="ctr" rtl="0">
              <a:spcBef>
                <a:spcPts val="1600"/>
              </a:spcBef>
              <a:spcAft>
                <a:spcPts val="0"/>
              </a:spcAft>
              <a:buNone/>
            </a:pPr>
            <a:endParaRPr dirty="0"/>
          </a:p>
        </p:txBody>
      </p:sp>
      <p:pic>
        <p:nvPicPr>
          <p:cNvPr id="3" name="Immagine 2" descr="Immagine che contiene persona, Viso umano, bianco e nero, ritratto&#10;&#10;Descrizione generata automaticamente">
            <a:extLst>
              <a:ext uri="{FF2B5EF4-FFF2-40B4-BE49-F238E27FC236}">
                <a16:creationId xmlns:a16="http://schemas.microsoft.com/office/drawing/2014/main" id="{F2308BC1-F44E-CB08-22BE-FD353EF6F97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572000" y="913607"/>
            <a:ext cx="3921349" cy="42177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IT" dirty="0"/>
              <a:t>LE CONSEGUENZE CHE SUBIVANO</a:t>
            </a:r>
            <a:endParaRPr dirty="0"/>
          </a:p>
        </p:txBody>
      </p:sp>
      <p:sp>
        <p:nvSpPr>
          <p:cNvPr id="169" name="Google Shape;169;p31"/>
          <p:cNvSpPr/>
          <p:nvPr/>
        </p:nvSpPr>
        <p:spPr>
          <a:xfrm>
            <a:off x="-691411" y="1228650"/>
            <a:ext cx="5724600" cy="5724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1"/>
          <p:cNvSpPr txBox="1">
            <a:spLocks noGrp="1"/>
          </p:cNvSpPr>
          <p:nvPr>
            <p:ph type="body" idx="1"/>
          </p:nvPr>
        </p:nvSpPr>
        <p:spPr>
          <a:xfrm>
            <a:off x="422981" y="2658050"/>
            <a:ext cx="3940744" cy="2908800"/>
          </a:xfrm>
          <a:prstGeom prst="rect">
            <a:avLst/>
          </a:prstGeom>
        </p:spPr>
        <p:txBody>
          <a:bodyPr spcFirstLastPara="1" wrap="square" lIns="91425" tIns="91425" rIns="91425" bIns="91425" anchor="b" anchorCtr="0">
            <a:noAutofit/>
          </a:bodyPr>
          <a:lstStyle/>
          <a:p>
            <a:pPr marL="0" indent="0">
              <a:spcAft>
                <a:spcPts val="1600"/>
              </a:spcAft>
              <a:buNone/>
            </a:pPr>
            <a:r>
              <a:rPr lang="it-IT" dirty="0">
                <a:latin typeface="Raleway"/>
                <a:ea typeface="Raleway"/>
                <a:cs typeface="Raleway"/>
                <a:sym typeface="Raleway"/>
              </a:rPr>
              <a:t>Tuttavia, dopo la guerra, Oppenheimer è diventato un fervente sostenitore del controllo degli armamenti nucleari e ha espresso profonde preoccupazioni per le implicazioni morali e politiche della bomba atomica. La sua figura è quindi ampiamente discussa, riflettendo i dilemmi etici e politici legati all'uso e al controllo delle armi atomiche.</a:t>
            </a:r>
          </a:p>
          <a:p>
            <a:pPr marL="0" lvl="0" indent="0" algn="l" rtl="0">
              <a:spcBef>
                <a:spcPts val="0"/>
              </a:spcBef>
              <a:spcAft>
                <a:spcPts val="1600"/>
              </a:spcAft>
              <a:buNone/>
            </a:pPr>
            <a:endParaRPr dirty="0"/>
          </a:p>
        </p:txBody>
      </p:sp>
      <p:grpSp>
        <p:nvGrpSpPr>
          <p:cNvPr id="171" name="Google Shape;171;p31"/>
          <p:cNvGrpSpPr/>
          <p:nvPr/>
        </p:nvGrpSpPr>
        <p:grpSpPr>
          <a:xfrm>
            <a:off x="3750675" y="1647300"/>
            <a:ext cx="7125699" cy="2743119"/>
            <a:chOff x="3750675" y="1647300"/>
            <a:chExt cx="7125699" cy="2743119"/>
          </a:xfrm>
        </p:grpSpPr>
        <p:sp>
          <p:nvSpPr>
            <p:cNvPr id="172" name="Google Shape;172;p31"/>
            <p:cNvSpPr/>
            <p:nvPr/>
          </p:nvSpPr>
          <p:spPr>
            <a:xfrm>
              <a:off x="4417350" y="4125419"/>
              <a:ext cx="6459024" cy="265000"/>
            </a:xfrm>
            <a:custGeom>
              <a:avLst/>
              <a:gdLst/>
              <a:ahLst/>
              <a:cxnLst/>
              <a:rect l="l" t="t" r="r" b="b"/>
              <a:pathLst>
                <a:path w="284038" h="10600" extrusionOk="0">
                  <a:moveTo>
                    <a:pt x="1" y="1"/>
                  </a:moveTo>
                  <a:lnTo>
                    <a:pt x="1" y="10600"/>
                  </a:lnTo>
                  <a:lnTo>
                    <a:pt x="284038" y="10600"/>
                  </a:lnTo>
                  <a:lnTo>
                    <a:pt x="2840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1"/>
            <p:cNvSpPr/>
            <p:nvPr/>
          </p:nvSpPr>
          <p:spPr>
            <a:xfrm>
              <a:off x="5814975" y="2149825"/>
              <a:ext cx="1124175" cy="839125"/>
            </a:xfrm>
            <a:custGeom>
              <a:avLst/>
              <a:gdLst/>
              <a:ahLst/>
              <a:cxnLst/>
              <a:rect l="l" t="t" r="r" b="b"/>
              <a:pathLst>
                <a:path w="44967" h="33565" fill="none" extrusionOk="0">
                  <a:moveTo>
                    <a:pt x="42879" y="17505"/>
                  </a:moveTo>
                  <a:lnTo>
                    <a:pt x="42879" y="7709"/>
                  </a:lnTo>
                  <a:cubicBezTo>
                    <a:pt x="42879" y="7709"/>
                    <a:pt x="44967" y="1178"/>
                    <a:pt x="36322" y="1178"/>
                  </a:cubicBezTo>
                  <a:lnTo>
                    <a:pt x="8351" y="1178"/>
                  </a:lnTo>
                  <a:cubicBezTo>
                    <a:pt x="8351" y="1178"/>
                    <a:pt x="1" y="0"/>
                    <a:pt x="1" y="6825"/>
                  </a:cubicBezTo>
                  <a:lnTo>
                    <a:pt x="1" y="33564"/>
                  </a:lnTo>
                </a:path>
              </a:pathLst>
            </a:custGeom>
            <a:noFill/>
            <a:ln w="25425" cap="flat" cmpd="sng">
              <a:solidFill>
                <a:schemeClr val="accent6"/>
              </a:solidFill>
              <a:prstDash val="solid"/>
              <a:miter lim="267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1"/>
            <p:cNvSpPr/>
            <p:nvPr/>
          </p:nvSpPr>
          <p:spPr>
            <a:xfrm>
              <a:off x="8177725" y="2843725"/>
              <a:ext cx="716000" cy="258975"/>
            </a:xfrm>
            <a:custGeom>
              <a:avLst/>
              <a:gdLst/>
              <a:ahLst/>
              <a:cxnLst/>
              <a:rect l="l" t="t" r="r" b="b"/>
              <a:pathLst>
                <a:path w="28640" h="10359" fill="none" extrusionOk="0">
                  <a:moveTo>
                    <a:pt x="28398" y="9448"/>
                  </a:moveTo>
                  <a:lnTo>
                    <a:pt x="28398" y="3801"/>
                  </a:lnTo>
                  <a:cubicBezTo>
                    <a:pt x="28398" y="3801"/>
                    <a:pt x="28639" y="562"/>
                    <a:pt x="24758" y="562"/>
                  </a:cubicBezTo>
                  <a:lnTo>
                    <a:pt x="5193" y="562"/>
                  </a:lnTo>
                  <a:cubicBezTo>
                    <a:pt x="5193" y="562"/>
                    <a:pt x="0" y="0"/>
                    <a:pt x="0" y="5193"/>
                  </a:cubicBezTo>
                  <a:lnTo>
                    <a:pt x="0" y="10358"/>
                  </a:lnTo>
                </a:path>
              </a:pathLst>
            </a:custGeom>
            <a:noFill/>
            <a:ln w="25425" cap="flat" cmpd="sng">
              <a:solidFill>
                <a:schemeClr val="accent6"/>
              </a:solidFill>
              <a:prstDash val="solid"/>
              <a:miter lim="267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1"/>
            <p:cNvSpPr/>
            <p:nvPr/>
          </p:nvSpPr>
          <p:spPr>
            <a:xfrm>
              <a:off x="8502400" y="3013675"/>
              <a:ext cx="782100" cy="1108250"/>
            </a:xfrm>
            <a:custGeom>
              <a:avLst/>
              <a:gdLst/>
              <a:ahLst/>
              <a:cxnLst/>
              <a:rect l="l" t="t" r="r" b="b"/>
              <a:pathLst>
                <a:path w="31284" h="44330" extrusionOk="0">
                  <a:moveTo>
                    <a:pt x="9122" y="1"/>
                  </a:moveTo>
                  <a:lnTo>
                    <a:pt x="9122" y="1794"/>
                  </a:lnTo>
                  <a:lnTo>
                    <a:pt x="10915" y="1794"/>
                  </a:lnTo>
                  <a:lnTo>
                    <a:pt x="10995" y="13276"/>
                  </a:lnTo>
                  <a:cubicBezTo>
                    <a:pt x="10995" y="13276"/>
                    <a:pt x="4518" y="30915"/>
                    <a:pt x="2029" y="38035"/>
                  </a:cubicBezTo>
                  <a:cubicBezTo>
                    <a:pt x="1" y="43774"/>
                    <a:pt x="3868" y="44330"/>
                    <a:pt x="5444" y="44330"/>
                  </a:cubicBezTo>
                  <a:cubicBezTo>
                    <a:pt x="5824" y="44330"/>
                    <a:pt x="6070" y="44298"/>
                    <a:pt x="6070" y="44298"/>
                  </a:cubicBezTo>
                  <a:lnTo>
                    <a:pt x="24994" y="44298"/>
                  </a:lnTo>
                  <a:cubicBezTo>
                    <a:pt x="31283" y="44298"/>
                    <a:pt x="29062" y="37366"/>
                    <a:pt x="29062" y="37366"/>
                  </a:cubicBezTo>
                  <a:lnTo>
                    <a:pt x="21434" y="13464"/>
                  </a:lnTo>
                  <a:lnTo>
                    <a:pt x="21434" y="1794"/>
                  </a:lnTo>
                  <a:lnTo>
                    <a:pt x="23066" y="1794"/>
                  </a:lnTo>
                  <a:lnTo>
                    <a:pt x="230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1"/>
            <p:cNvSpPr/>
            <p:nvPr/>
          </p:nvSpPr>
          <p:spPr>
            <a:xfrm>
              <a:off x="7317875" y="1959125"/>
              <a:ext cx="585525" cy="632350"/>
            </a:xfrm>
            <a:custGeom>
              <a:avLst/>
              <a:gdLst/>
              <a:ahLst/>
              <a:cxnLst/>
              <a:rect l="l" t="t" r="r" b="b"/>
              <a:pathLst>
                <a:path w="23421" h="25294" extrusionOk="0">
                  <a:moveTo>
                    <a:pt x="23420" y="16889"/>
                  </a:moveTo>
                  <a:cubicBezTo>
                    <a:pt x="23420" y="14373"/>
                    <a:pt x="21627" y="12232"/>
                    <a:pt x="19164" y="11777"/>
                  </a:cubicBezTo>
                  <a:cubicBezTo>
                    <a:pt x="19272" y="11242"/>
                    <a:pt x="19325" y="10706"/>
                    <a:pt x="19325" y="10171"/>
                  </a:cubicBezTo>
                  <a:cubicBezTo>
                    <a:pt x="19325" y="6076"/>
                    <a:pt x="16675" y="2436"/>
                    <a:pt x="12767" y="1231"/>
                  </a:cubicBezTo>
                  <a:cubicBezTo>
                    <a:pt x="8886" y="0"/>
                    <a:pt x="4631" y="1472"/>
                    <a:pt x="2302" y="4845"/>
                  </a:cubicBezTo>
                  <a:cubicBezTo>
                    <a:pt x="0" y="8217"/>
                    <a:pt x="134" y="12687"/>
                    <a:pt x="2677" y="15899"/>
                  </a:cubicBezTo>
                  <a:cubicBezTo>
                    <a:pt x="5220" y="19111"/>
                    <a:pt x="9556" y="20288"/>
                    <a:pt x="13356" y="18816"/>
                  </a:cubicBezTo>
                  <a:cubicBezTo>
                    <a:pt x="14079" y="20636"/>
                    <a:pt x="15765" y="21868"/>
                    <a:pt x="17719" y="22055"/>
                  </a:cubicBezTo>
                  <a:cubicBezTo>
                    <a:pt x="17559" y="22376"/>
                    <a:pt x="17478" y="22724"/>
                    <a:pt x="17478" y="23072"/>
                  </a:cubicBezTo>
                  <a:cubicBezTo>
                    <a:pt x="17505" y="24303"/>
                    <a:pt x="18522" y="25294"/>
                    <a:pt x="19780" y="25294"/>
                  </a:cubicBezTo>
                  <a:cubicBezTo>
                    <a:pt x="21011" y="25294"/>
                    <a:pt x="22028" y="24303"/>
                    <a:pt x="22082" y="23072"/>
                  </a:cubicBezTo>
                  <a:cubicBezTo>
                    <a:pt x="22082" y="22323"/>
                    <a:pt x="21734" y="21600"/>
                    <a:pt x="21118" y="21198"/>
                  </a:cubicBezTo>
                  <a:cubicBezTo>
                    <a:pt x="22537" y="20235"/>
                    <a:pt x="23420" y="18602"/>
                    <a:pt x="23420" y="168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1"/>
            <p:cNvSpPr/>
            <p:nvPr/>
          </p:nvSpPr>
          <p:spPr>
            <a:xfrm>
              <a:off x="8943875" y="2263575"/>
              <a:ext cx="551400" cy="689225"/>
            </a:xfrm>
            <a:custGeom>
              <a:avLst/>
              <a:gdLst/>
              <a:ahLst/>
              <a:cxnLst/>
              <a:rect l="l" t="t" r="r" b="b"/>
              <a:pathLst>
                <a:path w="22056" h="27569" extrusionOk="0">
                  <a:moveTo>
                    <a:pt x="22056" y="7789"/>
                  </a:moveTo>
                  <a:cubicBezTo>
                    <a:pt x="22056" y="3426"/>
                    <a:pt x="18228" y="0"/>
                    <a:pt x="13892" y="536"/>
                  </a:cubicBezTo>
                  <a:cubicBezTo>
                    <a:pt x="9529" y="1071"/>
                    <a:pt x="6639" y="5300"/>
                    <a:pt x="7736" y="9556"/>
                  </a:cubicBezTo>
                  <a:cubicBezTo>
                    <a:pt x="4283" y="8699"/>
                    <a:pt x="857" y="11055"/>
                    <a:pt x="429" y="14588"/>
                  </a:cubicBezTo>
                  <a:cubicBezTo>
                    <a:pt x="1" y="18147"/>
                    <a:pt x="2758" y="21252"/>
                    <a:pt x="6317" y="21252"/>
                  </a:cubicBezTo>
                  <a:cubicBezTo>
                    <a:pt x="7308" y="21252"/>
                    <a:pt x="8271" y="21011"/>
                    <a:pt x="9128" y="20530"/>
                  </a:cubicBezTo>
                  <a:cubicBezTo>
                    <a:pt x="9369" y="22243"/>
                    <a:pt x="10734" y="23581"/>
                    <a:pt x="12447" y="23849"/>
                  </a:cubicBezTo>
                  <a:cubicBezTo>
                    <a:pt x="12152" y="24170"/>
                    <a:pt x="11992" y="24625"/>
                    <a:pt x="11992" y="25053"/>
                  </a:cubicBezTo>
                  <a:cubicBezTo>
                    <a:pt x="11992" y="26605"/>
                    <a:pt x="13651" y="27569"/>
                    <a:pt x="14990" y="26793"/>
                  </a:cubicBezTo>
                  <a:cubicBezTo>
                    <a:pt x="16301" y="26017"/>
                    <a:pt x="16301" y="24089"/>
                    <a:pt x="14936" y="23340"/>
                  </a:cubicBezTo>
                  <a:cubicBezTo>
                    <a:pt x="18389" y="21359"/>
                    <a:pt x="16970" y="16087"/>
                    <a:pt x="12982" y="16113"/>
                  </a:cubicBezTo>
                  <a:cubicBezTo>
                    <a:pt x="12714" y="16113"/>
                    <a:pt x="12447" y="16140"/>
                    <a:pt x="12206" y="16194"/>
                  </a:cubicBezTo>
                  <a:cubicBezTo>
                    <a:pt x="12233" y="15899"/>
                    <a:pt x="12259" y="15605"/>
                    <a:pt x="12259" y="15310"/>
                  </a:cubicBezTo>
                  <a:cubicBezTo>
                    <a:pt x="12259" y="15069"/>
                    <a:pt x="12259" y="14829"/>
                    <a:pt x="12206" y="14588"/>
                  </a:cubicBezTo>
                  <a:cubicBezTo>
                    <a:pt x="16970" y="16381"/>
                    <a:pt x="22029" y="12875"/>
                    <a:pt x="22056" y="77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1"/>
            <p:cNvSpPr/>
            <p:nvPr/>
          </p:nvSpPr>
          <p:spPr>
            <a:xfrm>
              <a:off x="4599825" y="1647300"/>
              <a:ext cx="792275" cy="883275"/>
            </a:xfrm>
            <a:custGeom>
              <a:avLst/>
              <a:gdLst/>
              <a:ahLst/>
              <a:cxnLst/>
              <a:rect l="l" t="t" r="r" b="b"/>
              <a:pathLst>
                <a:path w="31691" h="35331" extrusionOk="0">
                  <a:moveTo>
                    <a:pt x="21520" y="27"/>
                  </a:moveTo>
                  <a:cubicBezTo>
                    <a:pt x="15578" y="0"/>
                    <a:pt x="11135" y="5487"/>
                    <a:pt x="12419" y="11295"/>
                  </a:cubicBezTo>
                  <a:cubicBezTo>
                    <a:pt x="8003" y="9770"/>
                    <a:pt x="3212" y="12072"/>
                    <a:pt x="1606" y="16461"/>
                  </a:cubicBezTo>
                  <a:cubicBezTo>
                    <a:pt x="0" y="20824"/>
                    <a:pt x="2222" y="25695"/>
                    <a:pt x="6558" y="27381"/>
                  </a:cubicBezTo>
                  <a:cubicBezTo>
                    <a:pt x="5139" y="29496"/>
                    <a:pt x="5942" y="32387"/>
                    <a:pt x="8244" y="33484"/>
                  </a:cubicBezTo>
                  <a:cubicBezTo>
                    <a:pt x="8351" y="35090"/>
                    <a:pt x="10626" y="35331"/>
                    <a:pt x="11081" y="33778"/>
                  </a:cubicBezTo>
                  <a:cubicBezTo>
                    <a:pt x="12982" y="33323"/>
                    <a:pt x="14320" y="31637"/>
                    <a:pt x="14320" y="29683"/>
                  </a:cubicBezTo>
                  <a:cubicBezTo>
                    <a:pt x="14320" y="28747"/>
                    <a:pt x="13999" y="27837"/>
                    <a:pt x="13437" y="27114"/>
                  </a:cubicBezTo>
                  <a:cubicBezTo>
                    <a:pt x="16381" y="25695"/>
                    <a:pt x="18281" y="22697"/>
                    <a:pt x="18281" y="19405"/>
                  </a:cubicBezTo>
                  <a:cubicBezTo>
                    <a:pt x="18281" y="18950"/>
                    <a:pt x="18228" y="18469"/>
                    <a:pt x="18147" y="17987"/>
                  </a:cubicBezTo>
                  <a:cubicBezTo>
                    <a:pt x="23554" y="20074"/>
                    <a:pt x="29549" y="16729"/>
                    <a:pt x="30620" y="11028"/>
                  </a:cubicBezTo>
                  <a:cubicBezTo>
                    <a:pt x="31691" y="5327"/>
                    <a:pt x="27328" y="54"/>
                    <a:pt x="21520" y="2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1"/>
            <p:cNvSpPr/>
            <p:nvPr/>
          </p:nvSpPr>
          <p:spPr>
            <a:xfrm>
              <a:off x="8510275" y="3320800"/>
              <a:ext cx="113775" cy="60925"/>
            </a:xfrm>
            <a:custGeom>
              <a:avLst/>
              <a:gdLst/>
              <a:ahLst/>
              <a:cxnLst/>
              <a:rect l="l" t="t" r="r" b="b"/>
              <a:pathLst>
                <a:path w="4551" h="2437" extrusionOk="0">
                  <a:moveTo>
                    <a:pt x="1186" y="0"/>
                  </a:moveTo>
                  <a:cubicBezTo>
                    <a:pt x="537" y="0"/>
                    <a:pt x="1" y="552"/>
                    <a:pt x="1" y="1206"/>
                  </a:cubicBezTo>
                  <a:cubicBezTo>
                    <a:pt x="1" y="1901"/>
                    <a:pt x="563" y="2437"/>
                    <a:pt x="1232" y="2437"/>
                  </a:cubicBezTo>
                  <a:lnTo>
                    <a:pt x="3320" y="2437"/>
                  </a:lnTo>
                  <a:cubicBezTo>
                    <a:pt x="3989" y="2437"/>
                    <a:pt x="4551" y="1901"/>
                    <a:pt x="4551" y="1206"/>
                  </a:cubicBezTo>
                  <a:cubicBezTo>
                    <a:pt x="4551" y="552"/>
                    <a:pt x="4014" y="0"/>
                    <a:pt x="3365" y="0"/>
                  </a:cubicBezTo>
                  <a:cubicBezTo>
                    <a:pt x="3350" y="0"/>
                    <a:pt x="3335" y="0"/>
                    <a:pt x="3320" y="1"/>
                  </a:cubicBezTo>
                  <a:lnTo>
                    <a:pt x="1232" y="1"/>
                  </a:lnTo>
                  <a:cubicBezTo>
                    <a:pt x="1216" y="0"/>
                    <a:pt x="1201" y="0"/>
                    <a:pt x="1186" y="0"/>
                  </a:cubicBezTo>
                  <a:close/>
                </a:path>
              </a:pathLst>
            </a:custGeom>
            <a:solidFill>
              <a:srgbClr val="B0B8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1"/>
            <p:cNvSpPr/>
            <p:nvPr/>
          </p:nvSpPr>
          <p:spPr>
            <a:xfrm>
              <a:off x="6984963" y="3341663"/>
              <a:ext cx="823075" cy="792225"/>
            </a:xfrm>
            <a:custGeom>
              <a:avLst/>
              <a:gdLst/>
              <a:ahLst/>
              <a:cxnLst/>
              <a:rect l="l" t="t" r="r" b="b"/>
              <a:pathLst>
                <a:path w="32923" h="31689" extrusionOk="0">
                  <a:moveTo>
                    <a:pt x="16462" y="1"/>
                  </a:moveTo>
                  <a:cubicBezTo>
                    <a:pt x="7468" y="1"/>
                    <a:pt x="135" y="7228"/>
                    <a:pt x="1" y="16221"/>
                  </a:cubicBezTo>
                  <a:cubicBezTo>
                    <a:pt x="1" y="22645"/>
                    <a:pt x="4337" y="27971"/>
                    <a:pt x="9315" y="31343"/>
                  </a:cubicBezTo>
                  <a:cubicBezTo>
                    <a:pt x="9577" y="31509"/>
                    <a:pt x="12928" y="31688"/>
                    <a:pt x="16409" y="31688"/>
                  </a:cubicBezTo>
                  <a:cubicBezTo>
                    <a:pt x="19686" y="31688"/>
                    <a:pt x="23078" y="31529"/>
                    <a:pt x="24117" y="31049"/>
                  </a:cubicBezTo>
                  <a:cubicBezTo>
                    <a:pt x="29657" y="28399"/>
                    <a:pt x="32923" y="22752"/>
                    <a:pt x="32923" y="16221"/>
                  </a:cubicBezTo>
                  <a:cubicBezTo>
                    <a:pt x="32789" y="7228"/>
                    <a:pt x="25455" y="1"/>
                    <a:pt x="164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1"/>
            <p:cNvSpPr/>
            <p:nvPr/>
          </p:nvSpPr>
          <p:spPr>
            <a:xfrm>
              <a:off x="7238900" y="2687800"/>
              <a:ext cx="263675" cy="713325"/>
            </a:xfrm>
            <a:custGeom>
              <a:avLst/>
              <a:gdLst/>
              <a:ahLst/>
              <a:cxnLst/>
              <a:rect l="l" t="t" r="r" b="b"/>
              <a:pathLst>
                <a:path w="10547" h="28533" extrusionOk="0">
                  <a:moveTo>
                    <a:pt x="1" y="1"/>
                  </a:moveTo>
                  <a:lnTo>
                    <a:pt x="1" y="28533"/>
                  </a:lnTo>
                  <a:lnTo>
                    <a:pt x="10547" y="28533"/>
                  </a:lnTo>
                  <a:lnTo>
                    <a:pt x="1054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1"/>
            <p:cNvSpPr/>
            <p:nvPr/>
          </p:nvSpPr>
          <p:spPr>
            <a:xfrm>
              <a:off x="7198750" y="2620900"/>
              <a:ext cx="343975" cy="74300"/>
            </a:xfrm>
            <a:custGeom>
              <a:avLst/>
              <a:gdLst/>
              <a:ahLst/>
              <a:cxnLst/>
              <a:rect l="l" t="t" r="r" b="b"/>
              <a:pathLst>
                <a:path w="13759" h="2972" extrusionOk="0">
                  <a:moveTo>
                    <a:pt x="1473" y="0"/>
                  </a:moveTo>
                  <a:cubicBezTo>
                    <a:pt x="670" y="0"/>
                    <a:pt x="1" y="669"/>
                    <a:pt x="1" y="1499"/>
                  </a:cubicBezTo>
                  <a:cubicBezTo>
                    <a:pt x="1" y="2302"/>
                    <a:pt x="670" y="2971"/>
                    <a:pt x="1473" y="2971"/>
                  </a:cubicBezTo>
                  <a:lnTo>
                    <a:pt x="12286" y="2971"/>
                  </a:lnTo>
                  <a:cubicBezTo>
                    <a:pt x="13089" y="2971"/>
                    <a:pt x="13758" y="2302"/>
                    <a:pt x="13758" y="1499"/>
                  </a:cubicBezTo>
                  <a:cubicBezTo>
                    <a:pt x="13758" y="669"/>
                    <a:pt x="13089" y="0"/>
                    <a:pt x="12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1"/>
            <p:cNvSpPr/>
            <p:nvPr/>
          </p:nvSpPr>
          <p:spPr>
            <a:xfrm>
              <a:off x="8357050" y="3352900"/>
              <a:ext cx="420900" cy="769750"/>
            </a:xfrm>
            <a:custGeom>
              <a:avLst/>
              <a:gdLst/>
              <a:ahLst/>
              <a:cxnLst/>
              <a:rect l="l" t="t" r="r" b="b"/>
              <a:pathLst>
                <a:path w="16836" h="30790" extrusionOk="0">
                  <a:moveTo>
                    <a:pt x="5598" y="1"/>
                  </a:moveTo>
                  <a:cubicBezTo>
                    <a:pt x="4602" y="1"/>
                    <a:pt x="4594" y="1530"/>
                    <a:pt x="5574" y="1530"/>
                  </a:cubicBezTo>
                  <a:cubicBezTo>
                    <a:pt x="5598" y="1530"/>
                    <a:pt x="5623" y="1529"/>
                    <a:pt x="5648" y="1527"/>
                  </a:cubicBezTo>
                  <a:lnTo>
                    <a:pt x="5701" y="1527"/>
                  </a:lnTo>
                  <a:lnTo>
                    <a:pt x="5701" y="14884"/>
                  </a:lnTo>
                  <a:cubicBezTo>
                    <a:pt x="2302" y="16034"/>
                    <a:pt x="0" y="19246"/>
                    <a:pt x="0" y="22860"/>
                  </a:cubicBezTo>
                  <a:cubicBezTo>
                    <a:pt x="0" y="26125"/>
                    <a:pt x="2195" y="28882"/>
                    <a:pt x="4765" y="30595"/>
                  </a:cubicBezTo>
                  <a:cubicBezTo>
                    <a:pt x="4890" y="30692"/>
                    <a:pt x="6629" y="30789"/>
                    <a:pt x="8427" y="30789"/>
                  </a:cubicBezTo>
                  <a:cubicBezTo>
                    <a:pt x="10094" y="30789"/>
                    <a:pt x="11811" y="30706"/>
                    <a:pt x="12339" y="30461"/>
                  </a:cubicBezTo>
                  <a:cubicBezTo>
                    <a:pt x="15176" y="29096"/>
                    <a:pt x="16836" y="26205"/>
                    <a:pt x="16836" y="22860"/>
                  </a:cubicBezTo>
                  <a:cubicBezTo>
                    <a:pt x="16836" y="19246"/>
                    <a:pt x="14534" y="16034"/>
                    <a:pt x="11135" y="14884"/>
                  </a:cubicBezTo>
                  <a:lnTo>
                    <a:pt x="11135" y="1527"/>
                  </a:lnTo>
                  <a:lnTo>
                    <a:pt x="11188" y="1527"/>
                  </a:lnTo>
                  <a:cubicBezTo>
                    <a:pt x="11214" y="1529"/>
                    <a:pt x="11238" y="1530"/>
                    <a:pt x="11262" y="1530"/>
                  </a:cubicBezTo>
                  <a:cubicBezTo>
                    <a:pt x="12242" y="1530"/>
                    <a:pt x="12234" y="1"/>
                    <a:pt x="11239" y="1"/>
                  </a:cubicBezTo>
                  <a:cubicBezTo>
                    <a:pt x="11222" y="1"/>
                    <a:pt x="11205" y="1"/>
                    <a:pt x="11188" y="2"/>
                  </a:cubicBezTo>
                  <a:lnTo>
                    <a:pt x="5648" y="2"/>
                  </a:lnTo>
                  <a:cubicBezTo>
                    <a:pt x="5631" y="1"/>
                    <a:pt x="5614" y="1"/>
                    <a:pt x="5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1"/>
            <p:cNvSpPr/>
            <p:nvPr/>
          </p:nvSpPr>
          <p:spPr>
            <a:xfrm>
              <a:off x="5398100" y="3508850"/>
              <a:ext cx="471775" cy="608925"/>
            </a:xfrm>
            <a:custGeom>
              <a:avLst/>
              <a:gdLst/>
              <a:ahLst/>
              <a:cxnLst/>
              <a:rect l="l" t="t" r="r" b="b"/>
              <a:pathLst>
                <a:path w="18871" h="24357" extrusionOk="0">
                  <a:moveTo>
                    <a:pt x="1" y="0"/>
                  </a:moveTo>
                  <a:lnTo>
                    <a:pt x="1" y="24357"/>
                  </a:lnTo>
                  <a:lnTo>
                    <a:pt x="18870" y="24357"/>
                  </a:lnTo>
                  <a:lnTo>
                    <a:pt x="18870" y="0"/>
                  </a:ln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1"/>
            <p:cNvSpPr/>
            <p:nvPr/>
          </p:nvSpPr>
          <p:spPr>
            <a:xfrm>
              <a:off x="6363675" y="3320825"/>
              <a:ext cx="503875" cy="794275"/>
            </a:xfrm>
            <a:custGeom>
              <a:avLst/>
              <a:gdLst/>
              <a:ahLst/>
              <a:cxnLst/>
              <a:rect l="l" t="t" r="r" b="b"/>
              <a:pathLst>
                <a:path w="20155" h="31771" extrusionOk="0">
                  <a:moveTo>
                    <a:pt x="2383" y="0"/>
                  </a:moveTo>
                  <a:cubicBezTo>
                    <a:pt x="1071" y="0"/>
                    <a:pt x="0" y="1044"/>
                    <a:pt x="0" y="2355"/>
                  </a:cubicBezTo>
                  <a:lnTo>
                    <a:pt x="0" y="29389"/>
                  </a:lnTo>
                  <a:cubicBezTo>
                    <a:pt x="0" y="30700"/>
                    <a:pt x="1071" y="31771"/>
                    <a:pt x="2383" y="31771"/>
                  </a:cubicBezTo>
                  <a:lnTo>
                    <a:pt x="17746" y="31771"/>
                  </a:lnTo>
                  <a:cubicBezTo>
                    <a:pt x="19058" y="31771"/>
                    <a:pt x="20128" y="30700"/>
                    <a:pt x="20128" y="29389"/>
                  </a:cubicBezTo>
                  <a:lnTo>
                    <a:pt x="20155" y="2382"/>
                  </a:lnTo>
                  <a:cubicBezTo>
                    <a:pt x="20155" y="1071"/>
                    <a:pt x="19084" y="0"/>
                    <a:pt x="177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1"/>
            <p:cNvSpPr/>
            <p:nvPr/>
          </p:nvSpPr>
          <p:spPr>
            <a:xfrm>
              <a:off x="5805025" y="3390400"/>
              <a:ext cx="518525" cy="731250"/>
            </a:xfrm>
            <a:custGeom>
              <a:avLst/>
              <a:gdLst/>
              <a:ahLst/>
              <a:cxnLst/>
              <a:rect l="l" t="t" r="r" b="b"/>
              <a:pathLst>
                <a:path w="20741" h="29250" extrusionOk="0">
                  <a:moveTo>
                    <a:pt x="7331" y="1"/>
                  </a:moveTo>
                  <a:cubicBezTo>
                    <a:pt x="5886" y="27"/>
                    <a:pt x="5805" y="2142"/>
                    <a:pt x="7251" y="2276"/>
                  </a:cubicBezTo>
                  <a:lnTo>
                    <a:pt x="7304" y="8673"/>
                  </a:lnTo>
                  <a:cubicBezTo>
                    <a:pt x="7304" y="8673"/>
                    <a:pt x="3022" y="20369"/>
                    <a:pt x="1362" y="25080"/>
                  </a:cubicBezTo>
                  <a:cubicBezTo>
                    <a:pt x="1" y="28883"/>
                    <a:pt x="2582" y="29250"/>
                    <a:pt x="3627" y="29250"/>
                  </a:cubicBezTo>
                  <a:cubicBezTo>
                    <a:pt x="3877" y="29250"/>
                    <a:pt x="4039" y="29229"/>
                    <a:pt x="4039" y="29229"/>
                  </a:cubicBezTo>
                  <a:lnTo>
                    <a:pt x="16565" y="29229"/>
                  </a:lnTo>
                  <a:cubicBezTo>
                    <a:pt x="20740" y="29229"/>
                    <a:pt x="19268" y="24652"/>
                    <a:pt x="19268" y="24652"/>
                  </a:cubicBezTo>
                  <a:lnTo>
                    <a:pt x="14210" y="8807"/>
                  </a:lnTo>
                  <a:lnTo>
                    <a:pt x="14210" y="2276"/>
                  </a:lnTo>
                  <a:cubicBezTo>
                    <a:pt x="15601" y="2062"/>
                    <a:pt x="15468" y="27"/>
                    <a:pt x="14049"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1"/>
            <p:cNvSpPr/>
            <p:nvPr/>
          </p:nvSpPr>
          <p:spPr>
            <a:xfrm>
              <a:off x="6084975" y="3371000"/>
              <a:ext cx="532325" cy="751375"/>
            </a:xfrm>
            <a:custGeom>
              <a:avLst/>
              <a:gdLst/>
              <a:ahLst/>
              <a:cxnLst/>
              <a:rect l="l" t="t" r="r" b="b"/>
              <a:pathLst>
                <a:path w="21293" h="30055" extrusionOk="0">
                  <a:moveTo>
                    <a:pt x="7508" y="1"/>
                  </a:moveTo>
                  <a:cubicBezTo>
                    <a:pt x="6090" y="81"/>
                    <a:pt x="6009" y="2142"/>
                    <a:pt x="7401" y="2356"/>
                  </a:cubicBezTo>
                  <a:lnTo>
                    <a:pt x="7482" y="8913"/>
                  </a:lnTo>
                  <a:cubicBezTo>
                    <a:pt x="7482" y="8913"/>
                    <a:pt x="3092" y="20904"/>
                    <a:pt x="1379" y="25776"/>
                  </a:cubicBezTo>
                  <a:cubicBezTo>
                    <a:pt x="1" y="29673"/>
                    <a:pt x="2624" y="30054"/>
                    <a:pt x="3703" y="30054"/>
                  </a:cubicBezTo>
                  <a:cubicBezTo>
                    <a:pt x="3965" y="30054"/>
                    <a:pt x="4136" y="30032"/>
                    <a:pt x="4136" y="30032"/>
                  </a:cubicBezTo>
                  <a:lnTo>
                    <a:pt x="17010" y="30032"/>
                  </a:lnTo>
                  <a:cubicBezTo>
                    <a:pt x="21293" y="30005"/>
                    <a:pt x="19767" y="25294"/>
                    <a:pt x="19767" y="25294"/>
                  </a:cubicBezTo>
                  <a:lnTo>
                    <a:pt x="14574" y="9047"/>
                  </a:lnTo>
                  <a:lnTo>
                    <a:pt x="14574" y="2356"/>
                  </a:lnTo>
                  <a:cubicBezTo>
                    <a:pt x="16020" y="2115"/>
                    <a:pt x="15859" y="27"/>
                    <a:pt x="144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1"/>
            <p:cNvSpPr/>
            <p:nvPr/>
          </p:nvSpPr>
          <p:spPr>
            <a:xfrm>
              <a:off x="6170300" y="3677475"/>
              <a:ext cx="380100" cy="414875"/>
            </a:xfrm>
            <a:custGeom>
              <a:avLst/>
              <a:gdLst/>
              <a:ahLst/>
              <a:cxnLst/>
              <a:rect l="l" t="t" r="r" b="b"/>
              <a:pathLst>
                <a:path w="15204" h="16595" extrusionOk="0">
                  <a:moveTo>
                    <a:pt x="5273" y="0"/>
                  </a:moveTo>
                  <a:lnTo>
                    <a:pt x="2275" y="9422"/>
                  </a:lnTo>
                  <a:lnTo>
                    <a:pt x="803" y="14025"/>
                  </a:lnTo>
                  <a:cubicBezTo>
                    <a:pt x="803" y="14025"/>
                    <a:pt x="0" y="16595"/>
                    <a:pt x="2570" y="16595"/>
                  </a:cubicBezTo>
                  <a:lnTo>
                    <a:pt x="13410" y="16595"/>
                  </a:lnTo>
                  <a:cubicBezTo>
                    <a:pt x="13410" y="16595"/>
                    <a:pt x="15203" y="16515"/>
                    <a:pt x="14480" y="13758"/>
                  </a:cubicBezTo>
                  <a:cubicBezTo>
                    <a:pt x="14239" y="12901"/>
                    <a:pt x="13731" y="11269"/>
                    <a:pt x="13142" y="9422"/>
                  </a:cubicBezTo>
                  <a:cubicBezTo>
                    <a:pt x="11804" y="5273"/>
                    <a:pt x="10011" y="54"/>
                    <a:pt x="10011" y="54"/>
                  </a:cubicBezTo>
                  <a:lnTo>
                    <a:pt x="52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1"/>
            <p:cNvSpPr/>
            <p:nvPr/>
          </p:nvSpPr>
          <p:spPr>
            <a:xfrm>
              <a:off x="5819825" y="3204375"/>
              <a:ext cx="649600" cy="918125"/>
            </a:xfrm>
            <a:custGeom>
              <a:avLst/>
              <a:gdLst/>
              <a:ahLst/>
              <a:cxnLst/>
              <a:rect l="l" t="t" r="r" b="b"/>
              <a:pathLst>
                <a:path w="25984" h="36725" extrusionOk="0">
                  <a:moveTo>
                    <a:pt x="9175" y="1"/>
                  </a:moveTo>
                  <a:cubicBezTo>
                    <a:pt x="7355" y="28"/>
                    <a:pt x="7247" y="2704"/>
                    <a:pt x="9068" y="2865"/>
                  </a:cubicBezTo>
                  <a:lnTo>
                    <a:pt x="9121" y="10894"/>
                  </a:lnTo>
                  <a:cubicBezTo>
                    <a:pt x="9121" y="10894"/>
                    <a:pt x="3768" y="25562"/>
                    <a:pt x="1680" y="31477"/>
                  </a:cubicBezTo>
                  <a:cubicBezTo>
                    <a:pt x="1" y="36257"/>
                    <a:pt x="3205" y="36724"/>
                    <a:pt x="4523" y="36724"/>
                  </a:cubicBezTo>
                  <a:cubicBezTo>
                    <a:pt x="4844" y="36724"/>
                    <a:pt x="5053" y="36697"/>
                    <a:pt x="5053" y="36697"/>
                  </a:cubicBezTo>
                  <a:lnTo>
                    <a:pt x="20764" y="36697"/>
                  </a:lnTo>
                  <a:cubicBezTo>
                    <a:pt x="25983" y="36670"/>
                    <a:pt x="24137" y="30915"/>
                    <a:pt x="24137" y="30915"/>
                  </a:cubicBezTo>
                  <a:lnTo>
                    <a:pt x="17793" y="11055"/>
                  </a:lnTo>
                  <a:lnTo>
                    <a:pt x="17793" y="2865"/>
                  </a:lnTo>
                  <a:cubicBezTo>
                    <a:pt x="19560" y="2624"/>
                    <a:pt x="19399" y="1"/>
                    <a:pt x="17606"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1"/>
            <p:cNvSpPr/>
            <p:nvPr/>
          </p:nvSpPr>
          <p:spPr>
            <a:xfrm>
              <a:off x="5924050" y="3579100"/>
              <a:ext cx="463725" cy="505900"/>
            </a:xfrm>
            <a:custGeom>
              <a:avLst/>
              <a:gdLst/>
              <a:ahLst/>
              <a:cxnLst/>
              <a:rect l="l" t="t" r="r" b="b"/>
              <a:pathLst>
                <a:path w="18549" h="20236" extrusionOk="0">
                  <a:moveTo>
                    <a:pt x="6424" y="1"/>
                  </a:moveTo>
                  <a:lnTo>
                    <a:pt x="2784" y="11483"/>
                  </a:lnTo>
                  <a:lnTo>
                    <a:pt x="964" y="17131"/>
                  </a:lnTo>
                  <a:cubicBezTo>
                    <a:pt x="964" y="17131"/>
                    <a:pt x="0" y="20235"/>
                    <a:pt x="3132" y="20235"/>
                  </a:cubicBezTo>
                  <a:lnTo>
                    <a:pt x="16381" y="20235"/>
                  </a:lnTo>
                  <a:cubicBezTo>
                    <a:pt x="16381" y="20235"/>
                    <a:pt x="18549" y="20155"/>
                    <a:pt x="17666" y="16809"/>
                  </a:cubicBezTo>
                  <a:cubicBezTo>
                    <a:pt x="17398" y="15766"/>
                    <a:pt x="16756" y="13758"/>
                    <a:pt x="16033" y="11483"/>
                  </a:cubicBezTo>
                  <a:cubicBezTo>
                    <a:pt x="14374" y="6424"/>
                    <a:pt x="12206" y="81"/>
                    <a:pt x="12206" y="81"/>
                  </a:cubicBezTo>
                  <a:lnTo>
                    <a:pt x="64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1"/>
            <p:cNvSpPr/>
            <p:nvPr/>
          </p:nvSpPr>
          <p:spPr>
            <a:xfrm>
              <a:off x="8090725" y="3085950"/>
              <a:ext cx="169325" cy="52225"/>
            </a:xfrm>
            <a:custGeom>
              <a:avLst/>
              <a:gdLst/>
              <a:ahLst/>
              <a:cxnLst/>
              <a:rect l="l" t="t" r="r" b="b"/>
              <a:pathLst>
                <a:path w="6773" h="2089" extrusionOk="0">
                  <a:moveTo>
                    <a:pt x="1" y="0"/>
                  </a:moveTo>
                  <a:lnTo>
                    <a:pt x="1" y="803"/>
                  </a:lnTo>
                  <a:lnTo>
                    <a:pt x="1232" y="803"/>
                  </a:lnTo>
                  <a:lnTo>
                    <a:pt x="1232" y="2088"/>
                  </a:lnTo>
                  <a:lnTo>
                    <a:pt x="5541" y="2088"/>
                  </a:lnTo>
                  <a:lnTo>
                    <a:pt x="5541" y="803"/>
                  </a:lnTo>
                  <a:lnTo>
                    <a:pt x="6772" y="803"/>
                  </a:lnTo>
                  <a:lnTo>
                    <a:pt x="67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1"/>
            <p:cNvSpPr/>
            <p:nvPr/>
          </p:nvSpPr>
          <p:spPr>
            <a:xfrm>
              <a:off x="5068875" y="3234500"/>
              <a:ext cx="773550" cy="881275"/>
            </a:xfrm>
            <a:custGeom>
              <a:avLst/>
              <a:gdLst/>
              <a:ahLst/>
              <a:cxnLst/>
              <a:rect l="l" t="t" r="r" b="b"/>
              <a:pathLst>
                <a:path w="30942" h="35251" extrusionOk="0">
                  <a:moveTo>
                    <a:pt x="1" y="0"/>
                  </a:moveTo>
                  <a:cubicBezTo>
                    <a:pt x="1232" y="803"/>
                    <a:pt x="4203" y="3105"/>
                    <a:pt x="4203" y="6879"/>
                  </a:cubicBezTo>
                  <a:lnTo>
                    <a:pt x="4203" y="35251"/>
                  </a:lnTo>
                  <a:lnTo>
                    <a:pt x="28265" y="35251"/>
                  </a:lnTo>
                  <a:lnTo>
                    <a:pt x="28265" y="6745"/>
                  </a:lnTo>
                  <a:cubicBezTo>
                    <a:pt x="28265" y="6719"/>
                    <a:pt x="27891" y="2650"/>
                    <a:pt x="309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1"/>
            <p:cNvSpPr/>
            <p:nvPr/>
          </p:nvSpPr>
          <p:spPr>
            <a:xfrm>
              <a:off x="6735725" y="3041125"/>
              <a:ext cx="52200" cy="168625"/>
            </a:xfrm>
            <a:custGeom>
              <a:avLst/>
              <a:gdLst/>
              <a:ahLst/>
              <a:cxnLst/>
              <a:rect l="l" t="t" r="r" b="b"/>
              <a:pathLst>
                <a:path w="2088" h="6745" extrusionOk="0">
                  <a:moveTo>
                    <a:pt x="0" y="0"/>
                  </a:moveTo>
                  <a:lnTo>
                    <a:pt x="0" y="6745"/>
                  </a:lnTo>
                  <a:lnTo>
                    <a:pt x="830" y="6745"/>
                  </a:lnTo>
                  <a:lnTo>
                    <a:pt x="830" y="5541"/>
                  </a:lnTo>
                  <a:lnTo>
                    <a:pt x="2088" y="5541"/>
                  </a:lnTo>
                  <a:lnTo>
                    <a:pt x="2088" y="1231"/>
                  </a:lnTo>
                  <a:lnTo>
                    <a:pt x="830" y="1231"/>
                  </a:lnTo>
                  <a:lnTo>
                    <a:pt x="830" y="0"/>
                  </a:lnTo>
                  <a:close/>
                </a:path>
              </a:pathLst>
            </a:custGeom>
            <a:solidFill>
              <a:srgbClr val="B0B8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1"/>
            <p:cNvSpPr/>
            <p:nvPr/>
          </p:nvSpPr>
          <p:spPr>
            <a:xfrm>
              <a:off x="6515575" y="2675775"/>
              <a:ext cx="735400" cy="1454725"/>
            </a:xfrm>
            <a:custGeom>
              <a:avLst/>
              <a:gdLst/>
              <a:ahLst/>
              <a:cxnLst/>
              <a:rect l="l" t="t" r="r" b="b"/>
              <a:pathLst>
                <a:path w="29416" h="58189" extrusionOk="0">
                  <a:moveTo>
                    <a:pt x="19432" y="30111"/>
                  </a:moveTo>
                  <a:lnTo>
                    <a:pt x="19432" y="0"/>
                  </a:lnTo>
                  <a:lnTo>
                    <a:pt x="9984" y="0"/>
                  </a:lnTo>
                  <a:lnTo>
                    <a:pt x="9984" y="30111"/>
                  </a:lnTo>
                  <a:cubicBezTo>
                    <a:pt x="4015" y="32119"/>
                    <a:pt x="0" y="37713"/>
                    <a:pt x="0" y="44003"/>
                  </a:cubicBezTo>
                  <a:cubicBezTo>
                    <a:pt x="0" y="49757"/>
                    <a:pt x="3854" y="54548"/>
                    <a:pt x="8324" y="57546"/>
                  </a:cubicBezTo>
                  <a:cubicBezTo>
                    <a:pt x="8753" y="57841"/>
                    <a:pt x="19646" y="58189"/>
                    <a:pt x="21547" y="57305"/>
                  </a:cubicBezTo>
                  <a:cubicBezTo>
                    <a:pt x="26525" y="54923"/>
                    <a:pt x="29416" y="49864"/>
                    <a:pt x="29416" y="44003"/>
                  </a:cubicBezTo>
                  <a:cubicBezTo>
                    <a:pt x="29416" y="37713"/>
                    <a:pt x="25401" y="32119"/>
                    <a:pt x="19432" y="301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1"/>
            <p:cNvSpPr/>
            <p:nvPr/>
          </p:nvSpPr>
          <p:spPr>
            <a:xfrm>
              <a:off x="6765150" y="2566700"/>
              <a:ext cx="236250" cy="101050"/>
            </a:xfrm>
            <a:custGeom>
              <a:avLst/>
              <a:gdLst/>
              <a:ahLst/>
              <a:cxnLst/>
              <a:rect l="l" t="t" r="r" b="b"/>
              <a:pathLst>
                <a:path w="9450" h="4042" extrusionOk="0">
                  <a:moveTo>
                    <a:pt x="1" y="0"/>
                  </a:moveTo>
                  <a:lnTo>
                    <a:pt x="1" y="4042"/>
                  </a:lnTo>
                  <a:lnTo>
                    <a:pt x="9449" y="4042"/>
                  </a:lnTo>
                  <a:lnTo>
                    <a:pt x="94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1"/>
            <p:cNvSpPr/>
            <p:nvPr/>
          </p:nvSpPr>
          <p:spPr>
            <a:xfrm>
              <a:off x="6570429" y="3792550"/>
              <a:ext cx="640375" cy="289775"/>
            </a:xfrm>
            <a:custGeom>
              <a:avLst/>
              <a:gdLst/>
              <a:ahLst/>
              <a:cxnLst/>
              <a:rect l="l" t="t" r="r" b="b"/>
              <a:pathLst>
                <a:path w="25615" h="11591" extrusionOk="0">
                  <a:moveTo>
                    <a:pt x="0" y="1"/>
                  </a:moveTo>
                  <a:cubicBezTo>
                    <a:pt x="0" y="6398"/>
                    <a:pt x="5728" y="11590"/>
                    <a:pt x="12794" y="11590"/>
                  </a:cubicBezTo>
                  <a:cubicBezTo>
                    <a:pt x="19860" y="11590"/>
                    <a:pt x="25615" y="6398"/>
                    <a:pt x="25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1"/>
            <p:cNvSpPr/>
            <p:nvPr/>
          </p:nvSpPr>
          <p:spPr>
            <a:xfrm>
              <a:off x="4891164" y="3471375"/>
              <a:ext cx="659800" cy="653100"/>
            </a:xfrm>
            <a:custGeom>
              <a:avLst/>
              <a:gdLst/>
              <a:ahLst/>
              <a:cxnLst/>
              <a:rect l="l" t="t" r="r" b="b"/>
              <a:pathLst>
                <a:path w="26392" h="26124" extrusionOk="0">
                  <a:moveTo>
                    <a:pt x="1" y="0"/>
                  </a:moveTo>
                  <a:lnTo>
                    <a:pt x="1" y="23768"/>
                  </a:lnTo>
                  <a:cubicBezTo>
                    <a:pt x="1" y="25080"/>
                    <a:pt x="1045" y="26124"/>
                    <a:pt x="2383" y="26124"/>
                  </a:cubicBezTo>
                  <a:lnTo>
                    <a:pt x="20129" y="26124"/>
                  </a:lnTo>
                  <a:cubicBezTo>
                    <a:pt x="21440" y="26124"/>
                    <a:pt x="22511" y="25080"/>
                    <a:pt x="22511" y="23768"/>
                  </a:cubicBezTo>
                  <a:lnTo>
                    <a:pt x="22511" y="4470"/>
                  </a:lnTo>
                  <a:lnTo>
                    <a:pt x="263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1"/>
            <p:cNvSpPr/>
            <p:nvPr/>
          </p:nvSpPr>
          <p:spPr>
            <a:xfrm>
              <a:off x="4934400" y="3746400"/>
              <a:ext cx="479125" cy="331900"/>
            </a:xfrm>
            <a:custGeom>
              <a:avLst/>
              <a:gdLst/>
              <a:ahLst/>
              <a:cxnLst/>
              <a:rect l="l" t="t" r="r" b="b"/>
              <a:pathLst>
                <a:path w="19165" h="13276" extrusionOk="0">
                  <a:moveTo>
                    <a:pt x="0" y="0"/>
                  </a:moveTo>
                  <a:lnTo>
                    <a:pt x="0" y="10894"/>
                  </a:lnTo>
                  <a:cubicBezTo>
                    <a:pt x="0" y="12205"/>
                    <a:pt x="1071" y="13276"/>
                    <a:pt x="2382" y="13276"/>
                  </a:cubicBezTo>
                  <a:lnTo>
                    <a:pt x="16782" y="13276"/>
                  </a:lnTo>
                  <a:cubicBezTo>
                    <a:pt x="18094" y="13276"/>
                    <a:pt x="19137" y="12205"/>
                    <a:pt x="19164" y="10894"/>
                  </a:cubicBezTo>
                  <a:lnTo>
                    <a:pt x="191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1"/>
            <p:cNvSpPr/>
            <p:nvPr/>
          </p:nvSpPr>
          <p:spPr>
            <a:xfrm>
              <a:off x="7849175" y="3148625"/>
              <a:ext cx="651100" cy="973950"/>
            </a:xfrm>
            <a:custGeom>
              <a:avLst/>
              <a:gdLst/>
              <a:ahLst/>
              <a:cxnLst/>
              <a:rect l="l" t="t" r="r" b="b"/>
              <a:pathLst>
                <a:path w="26044" h="38958" extrusionOk="0">
                  <a:moveTo>
                    <a:pt x="8583" y="0"/>
                  </a:moveTo>
                  <a:cubicBezTo>
                    <a:pt x="7062" y="0"/>
                    <a:pt x="7069" y="2372"/>
                    <a:pt x="8606" y="2372"/>
                  </a:cubicBezTo>
                  <a:cubicBezTo>
                    <a:pt x="8654" y="2372"/>
                    <a:pt x="8702" y="2369"/>
                    <a:pt x="8753" y="2365"/>
                  </a:cubicBezTo>
                  <a:lnTo>
                    <a:pt x="8833" y="2365"/>
                  </a:lnTo>
                  <a:lnTo>
                    <a:pt x="8833" y="14382"/>
                  </a:lnTo>
                  <a:cubicBezTo>
                    <a:pt x="3560" y="16149"/>
                    <a:pt x="0" y="21101"/>
                    <a:pt x="0" y="26695"/>
                  </a:cubicBezTo>
                  <a:cubicBezTo>
                    <a:pt x="0" y="31780"/>
                    <a:pt x="3426" y="36009"/>
                    <a:pt x="7361" y="38686"/>
                  </a:cubicBezTo>
                  <a:cubicBezTo>
                    <a:pt x="7569" y="38811"/>
                    <a:pt x="10263" y="38957"/>
                    <a:pt x="13043" y="38957"/>
                  </a:cubicBezTo>
                  <a:cubicBezTo>
                    <a:pt x="15621" y="38957"/>
                    <a:pt x="18273" y="38831"/>
                    <a:pt x="19084" y="38445"/>
                  </a:cubicBezTo>
                  <a:cubicBezTo>
                    <a:pt x="23474" y="36357"/>
                    <a:pt x="26043" y="31860"/>
                    <a:pt x="26043" y="26695"/>
                  </a:cubicBezTo>
                  <a:cubicBezTo>
                    <a:pt x="26043" y="21127"/>
                    <a:pt x="22483" y="16176"/>
                    <a:pt x="17210" y="14382"/>
                  </a:cubicBezTo>
                  <a:lnTo>
                    <a:pt x="17210" y="2365"/>
                  </a:lnTo>
                  <a:lnTo>
                    <a:pt x="17318" y="2365"/>
                  </a:lnTo>
                  <a:cubicBezTo>
                    <a:pt x="17350" y="2367"/>
                    <a:pt x="17382" y="2368"/>
                    <a:pt x="17413" y="2368"/>
                  </a:cubicBezTo>
                  <a:cubicBezTo>
                    <a:pt x="18067" y="2368"/>
                    <a:pt x="18602" y="1851"/>
                    <a:pt x="18602" y="1187"/>
                  </a:cubicBezTo>
                  <a:cubicBezTo>
                    <a:pt x="18602" y="536"/>
                    <a:pt x="18087" y="2"/>
                    <a:pt x="17450" y="2"/>
                  </a:cubicBezTo>
                  <a:cubicBezTo>
                    <a:pt x="17406" y="2"/>
                    <a:pt x="17362" y="4"/>
                    <a:pt x="17318" y="9"/>
                  </a:cubicBezTo>
                  <a:lnTo>
                    <a:pt x="8753" y="9"/>
                  </a:lnTo>
                  <a:cubicBezTo>
                    <a:pt x="8694" y="3"/>
                    <a:pt x="8638" y="0"/>
                    <a:pt x="85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1"/>
            <p:cNvSpPr/>
            <p:nvPr/>
          </p:nvSpPr>
          <p:spPr>
            <a:xfrm>
              <a:off x="7925450" y="3846100"/>
              <a:ext cx="507225" cy="229525"/>
            </a:xfrm>
            <a:custGeom>
              <a:avLst/>
              <a:gdLst/>
              <a:ahLst/>
              <a:cxnLst/>
              <a:rect l="l" t="t" r="r" b="b"/>
              <a:pathLst>
                <a:path w="20289" h="9181" extrusionOk="0">
                  <a:moveTo>
                    <a:pt x="0" y="0"/>
                  </a:moveTo>
                  <a:cubicBezTo>
                    <a:pt x="0" y="5059"/>
                    <a:pt x="4524" y="9181"/>
                    <a:pt x="10145" y="9181"/>
                  </a:cubicBezTo>
                  <a:cubicBezTo>
                    <a:pt x="15739" y="9181"/>
                    <a:pt x="20289" y="5059"/>
                    <a:pt x="20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1"/>
            <p:cNvSpPr/>
            <p:nvPr/>
          </p:nvSpPr>
          <p:spPr>
            <a:xfrm>
              <a:off x="4823975" y="3726325"/>
              <a:ext cx="63600" cy="182700"/>
            </a:xfrm>
            <a:custGeom>
              <a:avLst/>
              <a:gdLst/>
              <a:ahLst/>
              <a:cxnLst/>
              <a:rect l="l" t="t" r="r" b="b"/>
              <a:pathLst>
                <a:path w="2544" h="7308" extrusionOk="0">
                  <a:moveTo>
                    <a:pt x="1" y="0"/>
                  </a:moveTo>
                  <a:lnTo>
                    <a:pt x="1" y="7307"/>
                  </a:lnTo>
                  <a:lnTo>
                    <a:pt x="2543" y="7307"/>
                  </a:lnTo>
                  <a:lnTo>
                    <a:pt x="25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1"/>
            <p:cNvSpPr/>
            <p:nvPr/>
          </p:nvSpPr>
          <p:spPr>
            <a:xfrm>
              <a:off x="5360475" y="2946025"/>
              <a:ext cx="832375" cy="1175350"/>
            </a:xfrm>
            <a:custGeom>
              <a:avLst/>
              <a:gdLst/>
              <a:ahLst/>
              <a:cxnLst/>
              <a:rect l="l" t="t" r="r" b="b"/>
              <a:pathLst>
                <a:path w="33295" h="47014" extrusionOk="0">
                  <a:moveTo>
                    <a:pt x="22646" y="1"/>
                  </a:moveTo>
                  <a:cubicBezTo>
                    <a:pt x="22612" y="1"/>
                    <a:pt x="22578" y="2"/>
                    <a:pt x="22543" y="3"/>
                  </a:cubicBezTo>
                  <a:lnTo>
                    <a:pt x="11757" y="3"/>
                  </a:lnTo>
                  <a:cubicBezTo>
                    <a:pt x="9401" y="30"/>
                    <a:pt x="9268" y="3483"/>
                    <a:pt x="11623" y="3697"/>
                  </a:cubicBezTo>
                  <a:lnTo>
                    <a:pt x="11703" y="13975"/>
                  </a:lnTo>
                  <a:cubicBezTo>
                    <a:pt x="11703" y="13975"/>
                    <a:pt x="4825" y="32738"/>
                    <a:pt x="2148" y="40312"/>
                  </a:cubicBezTo>
                  <a:cubicBezTo>
                    <a:pt x="1" y="46411"/>
                    <a:pt x="4072" y="47014"/>
                    <a:pt x="5767" y="47014"/>
                  </a:cubicBezTo>
                  <a:cubicBezTo>
                    <a:pt x="6184" y="47014"/>
                    <a:pt x="6457" y="46977"/>
                    <a:pt x="6457" y="46977"/>
                  </a:cubicBezTo>
                  <a:lnTo>
                    <a:pt x="26612" y="46977"/>
                  </a:lnTo>
                  <a:cubicBezTo>
                    <a:pt x="26624" y="46977"/>
                    <a:pt x="26636" y="46977"/>
                    <a:pt x="26648" y="46977"/>
                  </a:cubicBezTo>
                  <a:cubicBezTo>
                    <a:pt x="33295" y="46977"/>
                    <a:pt x="30921" y="39616"/>
                    <a:pt x="30921" y="39616"/>
                  </a:cubicBezTo>
                  <a:lnTo>
                    <a:pt x="22811" y="14189"/>
                  </a:lnTo>
                  <a:lnTo>
                    <a:pt x="22811" y="3697"/>
                  </a:lnTo>
                  <a:cubicBezTo>
                    <a:pt x="23828" y="3617"/>
                    <a:pt x="24604" y="2733"/>
                    <a:pt x="24524" y="1716"/>
                  </a:cubicBezTo>
                  <a:cubicBezTo>
                    <a:pt x="24446" y="734"/>
                    <a:pt x="23619" y="1"/>
                    <a:pt x="22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1"/>
            <p:cNvSpPr/>
            <p:nvPr/>
          </p:nvSpPr>
          <p:spPr>
            <a:xfrm>
              <a:off x="5675186" y="2871211"/>
              <a:ext cx="233550" cy="71625"/>
            </a:xfrm>
            <a:custGeom>
              <a:avLst/>
              <a:gdLst/>
              <a:ahLst/>
              <a:cxnLst/>
              <a:rect l="l" t="t" r="r" b="b"/>
              <a:pathLst>
                <a:path w="9342" h="2865" extrusionOk="0">
                  <a:moveTo>
                    <a:pt x="1" y="1"/>
                  </a:moveTo>
                  <a:lnTo>
                    <a:pt x="1" y="1125"/>
                  </a:lnTo>
                  <a:lnTo>
                    <a:pt x="1687" y="1125"/>
                  </a:lnTo>
                  <a:lnTo>
                    <a:pt x="1687" y="2864"/>
                  </a:lnTo>
                  <a:lnTo>
                    <a:pt x="7655" y="2864"/>
                  </a:lnTo>
                  <a:lnTo>
                    <a:pt x="7655" y="1125"/>
                  </a:lnTo>
                  <a:lnTo>
                    <a:pt x="9342" y="1125"/>
                  </a:lnTo>
                  <a:lnTo>
                    <a:pt x="9342" y="1"/>
                  </a:lnTo>
                  <a:close/>
                </a:path>
              </a:pathLst>
            </a:custGeom>
            <a:solidFill>
              <a:srgbClr val="DDA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1"/>
            <p:cNvSpPr/>
            <p:nvPr/>
          </p:nvSpPr>
          <p:spPr>
            <a:xfrm>
              <a:off x="5582775" y="3425875"/>
              <a:ext cx="424275" cy="368050"/>
            </a:xfrm>
            <a:custGeom>
              <a:avLst/>
              <a:gdLst/>
              <a:ahLst/>
              <a:cxnLst/>
              <a:rect l="l" t="t" r="r" b="b"/>
              <a:pathLst>
                <a:path w="16971" h="14722" extrusionOk="0">
                  <a:moveTo>
                    <a:pt x="4685" y="0"/>
                  </a:moveTo>
                  <a:lnTo>
                    <a:pt x="1" y="14721"/>
                  </a:lnTo>
                  <a:lnTo>
                    <a:pt x="16970" y="14721"/>
                  </a:lnTo>
                  <a:cubicBezTo>
                    <a:pt x="14883" y="8271"/>
                    <a:pt x="12099" y="107"/>
                    <a:pt x="12099" y="107"/>
                  </a:cubicBezTo>
                  <a:lnTo>
                    <a:pt x="468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1"/>
            <p:cNvSpPr/>
            <p:nvPr/>
          </p:nvSpPr>
          <p:spPr>
            <a:xfrm>
              <a:off x="5494450" y="3794575"/>
              <a:ext cx="593550" cy="280375"/>
            </a:xfrm>
            <a:custGeom>
              <a:avLst/>
              <a:gdLst/>
              <a:ahLst/>
              <a:cxnLst/>
              <a:rect l="l" t="t" r="r" b="b"/>
              <a:pathLst>
                <a:path w="23742" h="11215" extrusionOk="0">
                  <a:moveTo>
                    <a:pt x="3534" y="0"/>
                  </a:moveTo>
                  <a:lnTo>
                    <a:pt x="1232" y="7227"/>
                  </a:lnTo>
                  <a:cubicBezTo>
                    <a:pt x="1232" y="7227"/>
                    <a:pt x="1" y="11215"/>
                    <a:pt x="4016" y="11215"/>
                  </a:cubicBezTo>
                  <a:lnTo>
                    <a:pt x="20985" y="11215"/>
                  </a:lnTo>
                  <a:cubicBezTo>
                    <a:pt x="20985" y="11215"/>
                    <a:pt x="23742" y="11108"/>
                    <a:pt x="22618" y="6825"/>
                  </a:cubicBezTo>
                  <a:cubicBezTo>
                    <a:pt x="22270" y="5487"/>
                    <a:pt x="21467" y="2891"/>
                    <a:pt x="205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1"/>
            <p:cNvSpPr/>
            <p:nvPr/>
          </p:nvSpPr>
          <p:spPr>
            <a:xfrm>
              <a:off x="8966150" y="3204375"/>
              <a:ext cx="650250" cy="918125"/>
            </a:xfrm>
            <a:custGeom>
              <a:avLst/>
              <a:gdLst/>
              <a:ahLst/>
              <a:cxnLst/>
              <a:rect l="l" t="t" r="r" b="b"/>
              <a:pathLst>
                <a:path w="26010" h="36725" extrusionOk="0">
                  <a:moveTo>
                    <a:pt x="9200" y="1"/>
                  </a:moveTo>
                  <a:cubicBezTo>
                    <a:pt x="7380" y="28"/>
                    <a:pt x="7273" y="2704"/>
                    <a:pt x="9067" y="2865"/>
                  </a:cubicBezTo>
                  <a:lnTo>
                    <a:pt x="9147" y="10894"/>
                  </a:lnTo>
                  <a:cubicBezTo>
                    <a:pt x="9147" y="10894"/>
                    <a:pt x="3767" y="25562"/>
                    <a:pt x="1679" y="31477"/>
                  </a:cubicBezTo>
                  <a:cubicBezTo>
                    <a:pt x="0" y="36257"/>
                    <a:pt x="3204" y="36724"/>
                    <a:pt x="4522" y="36724"/>
                  </a:cubicBezTo>
                  <a:cubicBezTo>
                    <a:pt x="4843" y="36724"/>
                    <a:pt x="5052" y="36697"/>
                    <a:pt x="5052" y="36697"/>
                  </a:cubicBezTo>
                  <a:lnTo>
                    <a:pt x="20790" y="36697"/>
                  </a:lnTo>
                  <a:cubicBezTo>
                    <a:pt x="26009" y="36670"/>
                    <a:pt x="24162" y="30915"/>
                    <a:pt x="24162" y="30915"/>
                  </a:cubicBezTo>
                  <a:lnTo>
                    <a:pt x="17792" y="11055"/>
                  </a:lnTo>
                  <a:lnTo>
                    <a:pt x="17792" y="2865"/>
                  </a:lnTo>
                  <a:cubicBezTo>
                    <a:pt x="19585" y="2624"/>
                    <a:pt x="19398" y="1"/>
                    <a:pt x="17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1"/>
            <p:cNvSpPr/>
            <p:nvPr/>
          </p:nvSpPr>
          <p:spPr>
            <a:xfrm>
              <a:off x="9063000" y="3566400"/>
              <a:ext cx="463725" cy="505875"/>
            </a:xfrm>
            <a:custGeom>
              <a:avLst/>
              <a:gdLst/>
              <a:ahLst/>
              <a:cxnLst/>
              <a:rect l="l" t="t" r="r" b="b"/>
              <a:pathLst>
                <a:path w="18549" h="20235" extrusionOk="0">
                  <a:moveTo>
                    <a:pt x="6424" y="0"/>
                  </a:moveTo>
                  <a:lnTo>
                    <a:pt x="2757" y="11483"/>
                  </a:lnTo>
                  <a:lnTo>
                    <a:pt x="964" y="17130"/>
                  </a:lnTo>
                  <a:cubicBezTo>
                    <a:pt x="964" y="17130"/>
                    <a:pt x="0" y="20235"/>
                    <a:pt x="3132" y="20235"/>
                  </a:cubicBezTo>
                  <a:lnTo>
                    <a:pt x="16381" y="20235"/>
                  </a:lnTo>
                  <a:cubicBezTo>
                    <a:pt x="16381" y="20235"/>
                    <a:pt x="18549" y="20181"/>
                    <a:pt x="17665" y="16809"/>
                  </a:cubicBezTo>
                  <a:cubicBezTo>
                    <a:pt x="17371" y="15765"/>
                    <a:pt x="16755" y="13758"/>
                    <a:pt x="16006" y="11483"/>
                  </a:cubicBezTo>
                  <a:cubicBezTo>
                    <a:pt x="14373" y="6424"/>
                    <a:pt x="12205" y="80"/>
                    <a:pt x="12205" y="80"/>
                  </a:cubicBezTo>
                  <a:lnTo>
                    <a:pt x="64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1"/>
            <p:cNvSpPr/>
            <p:nvPr/>
          </p:nvSpPr>
          <p:spPr>
            <a:xfrm>
              <a:off x="9297850" y="3567050"/>
              <a:ext cx="228875" cy="505225"/>
            </a:xfrm>
            <a:custGeom>
              <a:avLst/>
              <a:gdLst/>
              <a:ahLst/>
              <a:cxnLst/>
              <a:rect l="l" t="t" r="r" b="b"/>
              <a:pathLst>
                <a:path w="9155" h="20209" extrusionOk="0">
                  <a:moveTo>
                    <a:pt x="8271" y="16783"/>
                  </a:moveTo>
                  <a:cubicBezTo>
                    <a:pt x="7977" y="15739"/>
                    <a:pt x="7361" y="13732"/>
                    <a:pt x="6612" y="11457"/>
                  </a:cubicBezTo>
                  <a:cubicBezTo>
                    <a:pt x="4979" y="6398"/>
                    <a:pt x="2811" y="54"/>
                    <a:pt x="2811" y="54"/>
                  </a:cubicBezTo>
                  <a:lnTo>
                    <a:pt x="1" y="1"/>
                  </a:lnTo>
                  <a:lnTo>
                    <a:pt x="1" y="20209"/>
                  </a:lnTo>
                  <a:lnTo>
                    <a:pt x="6987" y="20209"/>
                  </a:lnTo>
                  <a:cubicBezTo>
                    <a:pt x="6987" y="20209"/>
                    <a:pt x="9155" y="20155"/>
                    <a:pt x="8271" y="167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1"/>
            <p:cNvSpPr/>
            <p:nvPr/>
          </p:nvSpPr>
          <p:spPr>
            <a:xfrm>
              <a:off x="7748125" y="3286025"/>
              <a:ext cx="157275" cy="48200"/>
            </a:xfrm>
            <a:custGeom>
              <a:avLst/>
              <a:gdLst/>
              <a:ahLst/>
              <a:cxnLst/>
              <a:rect l="l" t="t" r="r" b="b"/>
              <a:pathLst>
                <a:path w="6291" h="1928" extrusionOk="0">
                  <a:moveTo>
                    <a:pt x="1" y="0"/>
                  </a:moveTo>
                  <a:lnTo>
                    <a:pt x="1" y="776"/>
                  </a:lnTo>
                  <a:lnTo>
                    <a:pt x="1151" y="776"/>
                  </a:lnTo>
                  <a:lnTo>
                    <a:pt x="1151" y="1927"/>
                  </a:lnTo>
                  <a:lnTo>
                    <a:pt x="5166" y="1927"/>
                  </a:lnTo>
                  <a:lnTo>
                    <a:pt x="5166" y="776"/>
                  </a:lnTo>
                  <a:lnTo>
                    <a:pt x="6290" y="776"/>
                  </a:lnTo>
                  <a:lnTo>
                    <a:pt x="62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1"/>
            <p:cNvSpPr/>
            <p:nvPr/>
          </p:nvSpPr>
          <p:spPr>
            <a:xfrm>
              <a:off x="7546050" y="3331525"/>
              <a:ext cx="560100" cy="790850"/>
            </a:xfrm>
            <a:custGeom>
              <a:avLst/>
              <a:gdLst/>
              <a:ahLst/>
              <a:cxnLst/>
              <a:rect l="l" t="t" r="r" b="b"/>
              <a:pathLst>
                <a:path w="22404" h="31634" extrusionOk="0">
                  <a:moveTo>
                    <a:pt x="15203" y="0"/>
                  </a:moveTo>
                  <a:cubicBezTo>
                    <a:pt x="15194" y="0"/>
                    <a:pt x="15185" y="0"/>
                    <a:pt x="15176" y="0"/>
                  </a:cubicBezTo>
                  <a:lnTo>
                    <a:pt x="7923" y="0"/>
                  </a:lnTo>
                  <a:cubicBezTo>
                    <a:pt x="6317" y="0"/>
                    <a:pt x="6210" y="2356"/>
                    <a:pt x="7816" y="2463"/>
                  </a:cubicBezTo>
                  <a:lnTo>
                    <a:pt x="7869" y="9395"/>
                  </a:lnTo>
                  <a:cubicBezTo>
                    <a:pt x="7869" y="9395"/>
                    <a:pt x="3239" y="22002"/>
                    <a:pt x="1446" y="27114"/>
                  </a:cubicBezTo>
                  <a:cubicBezTo>
                    <a:pt x="0" y="31234"/>
                    <a:pt x="2780" y="31634"/>
                    <a:pt x="3913" y="31634"/>
                  </a:cubicBezTo>
                  <a:cubicBezTo>
                    <a:pt x="4186" y="31634"/>
                    <a:pt x="4363" y="31611"/>
                    <a:pt x="4363" y="31611"/>
                  </a:cubicBezTo>
                  <a:lnTo>
                    <a:pt x="17907" y="31611"/>
                  </a:lnTo>
                  <a:cubicBezTo>
                    <a:pt x="22403" y="31584"/>
                    <a:pt x="20797" y="26632"/>
                    <a:pt x="20797" y="26632"/>
                  </a:cubicBezTo>
                  <a:lnTo>
                    <a:pt x="15337" y="9529"/>
                  </a:lnTo>
                  <a:lnTo>
                    <a:pt x="15337" y="2463"/>
                  </a:lnTo>
                  <a:cubicBezTo>
                    <a:pt x="16880" y="2277"/>
                    <a:pt x="16731" y="0"/>
                    <a:pt x="15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1"/>
            <p:cNvSpPr/>
            <p:nvPr/>
          </p:nvSpPr>
          <p:spPr>
            <a:xfrm>
              <a:off x="7636375" y="3654050"/>
              <a:ext cx="399500" cy="436300"/>
            </a:xfrm>
            <a:custGeom>
              <a:avLst/>
              <a:gdLst/>
              <a:ahLst/>
              <a:cxnLst/>
              <a:rect l="l" t="t" r="r" b="b"/>
              <a:pathLst>
                <a:path w="15980" h="17452" extrusionOk="0">
                  <a:moveTo>
                    <a:pt x="5541" y="0"/>
                  </a:moveTo>
                  <a:lnTo>
                    <a:pt x="2383" y="9904"/>
                  </a:lnTo>
                  <a:lnTo>
                    <a:pt x="830" y="14775"/>
                  </a:lnTo>
                  <a:cubicBezTo>
                    <a:pt x="830" y="14775"/>
                    <a:pt x="1" y="17452"/>
                    <a:pt x="2704" y="17452"/>
                  </a:cubicBezTo>
                  <a:lnTo>
                    <a:pt x="14106" y="17452"/>
                  </a:lnTo>
                  <a:cubicBezTo>
                    <a:pt x="14106" y="17452"/>
                    <a:pt x="15980" y="17371"/>
                    <a:pt x="15204" y="14481"/>
                  </a:cubicBezTo>
                  <a:cubicBezTo>
                    <a:pt x="14963" y="13597"/>
                    <a:pt x="14427" y="11858"/>
                    <a:pt x="13785" y="9904"/>
                  </a:cubicBezTo>
                  <a:cubicBezTo>
                    <a:pt x="12393" y="5541"/>
                    <a:pt x="10520" y="81"/>
                    <a:pt x="10520" y="81"/>
                  </a:cubicBezTo>
                  <a:lnTo>
                    <a:pt x="554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1"/>
            <p:cNvSpPr/>
            <p:nvPr/>
          </p:nvSpPr>
          <p:spPr>
            <a:xfrm>
              <a:off x="3750675" y="4122450"/>
              <a:ext cx="7041400" cy="25"/>
            </a:xfrm>
            <a:custGeom>
              <a:avLst/>
              <a:gdLst/>
              <a:ahLst/>
              <a:cxnLst/>
              <a:rect l="l" t="t" r="r" b="b"/>
              <a:pathLst>
                <a:path w="281656" h="1" extrusionOk="0">
                  <a:moveTo>
                    <a:pt x="1" y="0"/>
                  </a:moveTo>
                  <a:lnTo>
                    <a:pt x="281655"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30"/>
          <p:cNvSpPr txBox="1">
            <a:spLocks noGrp="1"/>
          </p:cNvSpPr>
          <p:nvPr>
            <p:ph type="ctrTitle"/>
          </p:nvPr>
        </p:nvSpPr>
        <p:spPr>
          <a:xfrm>
            <a:off x="3985523" y="3534392"/>
            <a:ext cx="4535700" cy="822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it-IT" dirty="0"/>
              <a:t>L’ AIUTO DELLA SCIENZA NELLA GUERRA</a:t>
            </a:r>
            <a:endParaRPr dirty="0"/>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8"/>
        <p:cNvGrpSpPr/>
        <p:nvPr/>
      </p:nvGrpSpPr>
      <p:grpSpPr>
        <a:xfrm>
          <a:off x="0" y="0"/>
          <a:ext cx="0" cy="0"/>
          <a:chOff x="0" y="0"/>
          <a:chExt cx="0" cy="0"/>
        </a:xfrm>
      </p:grpSpPr>
      <p:sp>
        <p:nvSpPr>
          <p:cNvPr id="299" name="Google Shape;299;p38"/>
          <p:cNvSpPr txBox="1">
            <a:spLocks noGrp="1"/>
          </p:cNvSpPr>
          <p:nvPr>
            <p:ph type="title" idx="15"/>
          </p:nvPr>
        </p:nvSpPr>
        <p:spPr>
          <a:xfrm>
            <a:off x="1635512" y="943208"/>
            <a:ext cx="6051395" cy="4200292"/>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it-IT" sz="2400" dirty="0"/>
              <a:t>Fin dalla prima guerra mondiale -e in particolare dal 1943- la guerra era diventata una guerra di tecnologie, per questo la ricerca scientifica aveva assunto un ruolo centrale per lo sviluppo bellico. Nel primo dopoguerra, in quasi tutti gli stati, vennero creati istituti nazionali di ricerca scientifica indirizzati numerosi investimenti in studi e ricerche teorici e non, con fini bellici. Si produssero così congegni bellici ad alto contenuto tecnologico e anche mezzi di distruzione di massa e macchine innovative(le "bombe volanti", la bomba atomica, i razzi a lunga gittata) sia di potenziare e di applicare su scala.</a:t>
            </a:r>
            <a:endParaRPr sz="24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30"/>
          <p:cNvSpPr txBox="1">
            <a:spLocks noGrp="1"/>
          </p:cNvSpPr>
          <p:nvPr>
            <p:ph type="ctrTitle"/>
          </p:nvPr>
        </p:nvSpPr>
        <p:spPr>
          <a:xfrm>
            <a:off x="3992957" y="3028870"/>
            <a:ext cx="4535700" cy="822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it-IT" dirty="0"/>
              <a:t>LE DIVERSE SCOPERTE FATTE IN GUERRA</a:t>
            </a:r>
            <a:endParaRPr dirty="0"/>
          </a:p>
        </p:txBody>
      </p:sp>
    </p:spTree>
    <p:extLst>
      <p:ext uri="{BB962C8B-B14F-4D97-AF65-F5344CB8AC3E}">
        <p14:creationId xmlns:p14="http://schemas.microsoft.com/office/powerpoint/2010/main" val="668153904"/>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8"/>
          <p:cNvSpPr txBox="1">
            <a:spLocks noGrp="1"/>
          </p:cNvSpPr>
          <p:nvPr>
            <p:ph type="title" idx="15"/>
          </p:nvPr>
        </p:nvSpPr>
        <p:spPr>
          <a:xfrm>
            <a:off x="1717288" y="884665"/>
            <a:ext cx="6051395" cy="42002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IT" sz="3200" dirty="0"/>
              <a:t>Durante le guerre, ci sono state numerose scoperte tecnologiche che hanno cambiato il corso della storia. Ad esempio, durante la seconda guerra mondiale, sono stati sviluppati radar e sonar per il monitoraggio delle posizioni nemiche, mentre la guerra fredda ha visto lo sviluppo di tecnologie spaziali e missilistiche. Altre innovazioni includono il GPS, internet e droni utilizzati in conflitti più recenti.</a:t>
            </a:r>
            <a:endParaRPr sz="3200" dirty="0"/>
          </a:p>
        </p:txBody>
      </p:sp>
      <p:sp>
        <p:nvSpPr>
          <p:cNvPr id="3" name="CasellaDiTesto 2">
            <a:extLst>
              <a:ext uri="{FF2B5EF4-FFF2-40B4-BE49-F238E27FC236}">
                <a16:creationId xmlns:a16="http://schemas.microsoft.com/office/drawing/2014/main" id="{A91CFF7C-743B-E39E-0D1F-BEB2C49E0E6E}"/>
              </a:ext>
            </a:extLst>
          </p:cNvPr>
          <p:cNvSpPr txBox="1"/>
          <p:nvPr/>
        </p:nvSpPr>
        <p:spPr>
          <a:xfrm>
            <a:off x="1878980" y="58543"/>
            <a:ext cx="5386039" cy="1015663"/>
          </a:xfrm>
          <a:prstGeom prst="rect">
            <a:avLst/>
          </a:prstGeom>
          <a:noFill/>
        </p:spPr>
        <p:txBody>
          <a:bodyPr wrap="square" rtlCol="0">
            <a:spAutoFit/>
          </a:bodyPr>
          <a:lstStyle/>
          <a:p>
            <a:r>
              <a:rPr kumimoji="0" lang="it-IT" sz="6000" b="0" i="0" u="none" strike="noStrike" kern="0" cap="none" spc="0" normalizeH="0" baseline="0" noProof="0" dirty="0">
                <a:ln>
                  <a:noFill/>
                </a:ln>
                <a:solidFill>
                  <a:srgbClr val="D49421"/>
                </a:solidFill>
                <a:effectLst/>
                <a:uLnTx/>
                <a:uFillTx/>
                <a:latin typeface="Teko Light"/>
                <a:cs typeface="Teko Light"/>
                <a:sym typeface="Teko Light"/>
              </a:rPr>
              <a:t>SCOPERTE TECNOLOGICHE</a:t>
            </a:r>
            <a:endParaRPr lang="it-IT" sz="4800" b="1" dirty="0">
              <a:solidFill>
                <a:schemeClr val="accent1"/>
              </a:solidFill>
              <a:latin typeface="Teko Light" panose="020B0604020202020204" charset="0"/>
              <a:cs typeface="Teko Light" panose="020B0604020202020204" charset="0"/>
            </a:endParaRPr>
          </a:p>
        </p:txBody>
      </p:sp>
    </p:spTree>
    <p:extLst>
      <p:ext uri="{BB962C8B-B14F-4D97-AF65-F5344CB8AC3E}">
        <p14:creationId xmlns:p14="http://schemas.microsoft.com/office/powerpoint/2010/main" val="2277268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050" name="Picture 2" descr="Il radar nella seconda guerra mondiale: una guerra tecnologica e una  occasione perduta (2 parte) - Articoli - AIDMEN">
            <a:extLst>
              <a:ext uri="{FF2B5EF4-FFF2-40B4-BE49-F238E27FC236}">
                <a16:creationId xmlns:a16="http://schemas.microsoft.com/office/drawing/2014/main" id="{C2685E32-4AE6-B2C8-052E-C0CBAF0AB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572000" cy="25717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adar britannici e americani del periodo della seconda guerra mondiale  utilizzati nella difesa aerea sovietica">
            <a:extLst>
              <a:ext uri="{FF2B5EF4-FFF2-40B4-BE49-F238E27FC236}">
                <a16:creationId xmlns:a16="http://schemas.microsoft.com/office/drawing/2014/main" id="{347EF84E-A845-77A7-A8B5-B611743B39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9" y="2571750"/>
            <a:ext cx="4572001"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068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Science Fair Newsletter by Slidesgo">
  <a:themeElements>
    <a:clrScheme name="Simple Light">
      <a:dk1>
        <a:srgbClr val="383536"/>
      </a:dk1>
      <a:lt1>
        <a:srgbClr val="FFFFFF"/>
      </a:lt1>
      <a:dk2>
        <a:srgbClr val="595959"/>
      </a:dk2>
      <a:lt2>
        <a:srgbClr val="E6F0EF"/>
      </a:lt2>
      <a:accent1>
        <a:srgbClr val="D49421"/>
      </a:accent1>
      <a:accent2>
        <a:srgbClr val="C3CCA2"/>
      </a:accent2>
      <a:accent3>
        <a:srgbClr val="88AFA6"/>
      </a:accent3>
      <a:accent4>
        <a:srgbClr val="627E8D"/>
      </a:accent4>
      <a:accent5>
        <a:srgbClr val="BDBCBD"/>
      </a:accent5>
      <a:accent6>
        <a:srgbClr val="6E4D11"/>
      </a:accent6>
      <a:hlink>
        <a:srgbClr val="3835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1039</Words>
  <Application>Microsoft Office PowerPoint</Application>
  <PresentationFormat>Presentazione su schermo (16:9)</PresentationFormat>
  <Paragraphs>33</Paragraphs>
  <Slides>20</Slides>
  <Notes>20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20</vt:i4>
      </vt:variant>
    </vt:vector>
  </HeadingPairs>
  <TitlesOfParts>
    <vt:vector size="28" baseType="lpstr">
      <vt:lpstr>Hind Vadodara Light</vt:lpstr>
      <vt:lpstr>Teko Light</vt:lpstr>
      <vt:lpstr>Nunito Light</vt:lpstr>
      <vt:lpstr>Arial</vt:lpstr>
      <vt:lpstr>Roboto Condensed Light</vt:lpstr>
      <vt:lpstr>Fira Sans Extra Condensed Medium</vt:lpstr>
      <vt:lpstr>Raleway</vt:lpstr>
      <vt:lpstr>Science Fair Newsletter by Slidesgo</vt:lpstr>
      <vt:lpstr>LA NEUTRALITA’ DELLA SCIENZA NELLA GUERRA</vt:lpstr>
      <vt:lpstr>I TEMI</vt:lpstr>
      <vt:lpstr>GLI UOMINI DI SCIENZA IN GUERRA</vt:lpstr>
      <vt:lpstr>LE CONSEGUENZE CHE SUBIVANO</vt:lpstr>
      <vt:lpstr>L’ AIUTO DELLA SCIENZA NELLA GUERRA</vt:lpstr>
      <vt:lpstr>Fin dalla prima guerra mondiale -e in particolare dal 1943- la guerra era diventata una guerra di tecnologie, per questo la ricerca scientifica aveva assunto un ruolo centrale per lo sviluppo bellico. Nel primo dopoguerra, in quasi tutti gli stati, vennero creati istituti nazionali di ricerca scientifica indirizzati numerosi investimenti in studi e ricerche teorici e non, con fini bellici. Si produssero così congegni bellici ad alto contenuto tecnologico e anche mezzi di distruzione di massa e macchine innovative(le "bombe volanti", la bomba atomica, i razzi a lunga gittata) sia di potenziare e di applicare su scala.</vt:lpstr>
      <vt:lpstr>LE DIVERSE SCOPERTE FATTE IN GUERRA</vt:lpstr>
      <vt:lpstr>Durante le guerre, ci sono state numerose scoperte tecnologiche che hanno cambiato il corso della storia. Ad esempio, durante la seconda guerra mondiale, sono stati sviluppati radar e sonar per il monitoraggio delle posizioni nemiche, mentre la guerra fredda ha visto lo sviluppo di tecnologie spaziali e missilistiche. Altre innovazioni includono il GPS, internet e droni utilizzati in conflitti più recenti.</vt:lpstr>
      <vt:lpstr>Presentazione standard di PowerPoint</vt:lpstr>
      <vt:lpstr>Durante le guerre, sono state fatte numerose scoperte e sviluppi nella comunicazione. Ad esempio, durante la prima guerra mondiale, vennero utilizzati sistemi di telegrafia senza fili per la comunicazione tra le trincee e i comandi. Durante la seconda guerra mondiale, vennero sviluppati sistemi di codifica e decodifica dei messaggi, come la famosa macchina Enigma utilizzata dalla Germania nazista. Inoltre, sono state sviluppate tecnologie radio avanzate per la comunicazione tra unità militari e tra i comandi. La guerra ha spesso accelerato l'innovazione e lo sviluppo tecnologico nel campo della comunicazione.</vt:lpstr>
      <vt:lpstr>Presentazione standard di PowerPoint</vt:lpstr>
      <vt:lpstr>Durante le guerre, la ricognizione è stata fondamentale per ottenere informazioni sulle posizioni nemiche e pianificare strategie. Alcune scoperte significative includono: Aeroplani da ricognizione. Durante la prima guerra mondiale, gli aeroplani venivano utilizzati per fotografare le linee nemiche e identificare posizioni strategiche. Fotografia aerea: Lo sviluppo di tecniche di fotografia aerea ha permesso di ottenere immagini dettagliate del terreno nemico, facilitando l'analisi e la pianificazione militare. Satelliti spia: Durante la guerra fredda, i satelliti spia venivano utilizzati per monitorare le attività nemiche da spazio, fornendo informazioni cruciali sui movimenti delle truppe e sulle installazioni militari.</vt:lpstr>
      <vt:lpstr>Droni da ricognizione: Negli ultimi decenni, i droni hanno rivoluzionato la ricognizione militare, consentendo di ottenere informazioni in tempo reale senza dover mettere a rischio il personale umano. Queste scoperte hanno giocato un ruolo cruciale nel fornire informazioni ai comandi militari e nel guidare le operazioni sul campo.</vt:lpstr>
      <vt:lpstr>Presentazione standard di PowerPoint</vt:lpstr>
      <vt:lpstr>Le "scoperte di distruzione" in guerra si riferiscono generalmente allo sviluppo e all'impiego di armi distruttive. Alcune delle scoperte più significative includono: Bomba atomica. Lo sviluppo della bomba atomica durante la seconda guerra mondiale rappresenta una delle scoperte più devastanti della storia militare. Gli Stati Uniti sganciarono le prime due bombe atomiche su Hiroshima e Nagasaki nel 1945, causando distruzione su vasta scala e cambiando il corso della guerra. Armi chimiche: Le armi chimiche, come gas velenosi e agenti nervini, sono state utilizzate in vari conflitti nel corso del XX secolo, provocando danni orribili e a lungo termine sia ai combattenti che alla popolazione civile.</vt:lpstr>
      <vt:lpstr>Armi biologiche: Le armi biologiche sfruttano microrganismi o tossine per causare malattie e distruzione. Anche se il loro utilizzo è stato limitato, il loro potenziale distruttivo è enorme. Missili balistici intercontinentali (ICBM): Lo sviluppo di missili balistici intercontinentali ha permesso alle nazioni di raggiungere obiettivi a distanze molto grandi, portando a una nuova era di deterrenza nucleare durante la guerra fredda. Droni armati: negli ultimi anni, l'uso sempre più diffuso di droni armati ha cambiato il panorama delle guerre moderne, consentendo di condurre attacchi precisi e mirati con minore rischio per il personale militare. Queste scoperte hanno avuto un impatto significativo sulle strategie di guerra e sulle conseguenze dei conflitti armati.</vt:lpstr>
      <vt:lpstr>Presentazione standard di PowerPoint</vt:lpstr>
      <vt:lpstr>LE CONSEGUENZE</vt:lpstr>
      <vt:lpstr>LE NOSTRE OPINIONI</vt:lpstr>
      <vt:lpstr>La neutralità della scienza è un principio fondamentale che dovrebbe guidare la ricerca e la pratica scientifica. Tuttavia, è importante riconoscere che la neutralità assoluta può essere un obiettivo difficile da raggiungere a causa delle influenze culturali, politiche ed economiche. Gli scienziati devono impegnarsi a mantenere la neutralità attraverso la trasparenza, ma è essenziale essere consapevoli dei potenziali pregiudizi e lavorare costantemente per mitigarli al fine di garantire l'integrità del processo scientifico e la fiducia del pubblico.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NEUTRALITA’ DELLA SCIENZA</dc:title>
  <dc:creator>vincenzo spina</dc:creator>
  <cp:lastModifiedBy>vincenzo spina</cp:lastModifiedBy>
  <cp:revision>7</cp:revision>
  <dcterms:modified xsi:type="dcterms:W3CDTF">2024-04-13T09:14:03Z</dcterms:modified>
</cp:coreProperties>
</file>