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6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87921" y="1505857"/>
            <a:ext cx="13809344" cy="1656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1E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699" y="1028699"/>
            <a:ext cx="16217265" cy="7999730"/>
          </a:xfrm>
          <a:custGeom>
            <a:avLst/>
            <a:gdLst/>
            <a:ahLst/>
            <a:cxnLst/>
            <a:rect l="l" t="t" r="r" b="b"/>
            <a:pathLst>
              <a:path w="16217265" h="7999730">
                <a:moveTo>
                  <a:pt x="16217235" y="7999252"/>
                </a:moveTo>
                <a:lnTo>
                  <a:pt x="0" y="7999252"/>
                </a:lnTo>
                <a:lnTo>
                  <a:pt x="0" y="0"/>
                </a:lnTo>
                <a:lnTo>
                  <a:pt x="16217235" y="0"/>
                </a:lnTo>
                <a:lnTo>
                  <a:pt x="16217235" y="79992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8740" y="1028699"/>
            <a:ext cx="16230600" cy="7999730"/>
          </a:xfrm>
          <a:custGeom>
            <a:avLst/>
            <a:gdLst/>
            <a:ahLst/>
            <a:cxnLst/>
            <a:rect l="l" t="t" r="r" b="b"/>
            <a:pathLst>
              <a:path w="16230600" h="7999730">
                <a:moveTo>
                  <a:pt x="0" y="0"/>
                </a:moveTo>
                <a:lnTo>
                  <a:pt x="16230517" y="0"/>
                </a:lnTo>
                <a:lnTo>
                  <a:pt x="16230517" y="7999212"/>
                </a:lnTo>
                <a:lnTo>
                  <a:pt x="0" y="7999212"/>
                </a:lnTo>
                <a:lnTo>
                  <a:pt x="0" y="0"/>
                </a:lnTo>
                <a:close/>
              </a:path>
            </a:pathLst>
          </a:custGeom>
          <a:ln w="609599">
            <a:solidFill>
              <a:srgbClr val="FEF5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4118" y="7282439"/>
            <a:ext cx="2385435" cy="21989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357589"/>
            <a:ext cx="18288000" cy="568325"/>
          </a:xfrm>
          <a:custGeom>
            <a:avLst/>
            <a:gdLst/>
            <a:ahLst/>
            <a:cxnLst/>
            <a:rect l="l" t="t" r="r" b="b"/>
            <a:pathLst>
              <a:path w="18288000" h="568325">
                <a:moveTo>
                  <a:pt x="0" y="567718"/>
                </a:moveTo>
                <a:lnTo>
                  <a:pt x="18287999" y="567718"/>
                </a:lnTo>
                <a:lnTo>
                  <a:pt x="18287999" y="0"/>
                </a:lnTo>
                <a:lnTo>
                  <a:pt x="0" y="0"/>
                </a:lnTo>
                <a:lnTo>
                  <a:pt x="0" y="567718"/>
                </a:lnTo>
                <a:close/>
              </a:path>
            </a:pathLst>
          </a:custGeom>
          <a:solidFill>
            <a:srgbClr val="FEF5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925308"/>
            <a:ext cx="18288000" cy="1362075"/>
          </a:xfrm>
          <a:custGeom>
            <a:avLst/>
            <a:gdLst/>
            <a:ahLst/>
            <a:cxnLst/>
            <a:rect l="l" t="t" r="r" b="b"/>
            <a:pathLst>
              <a:path w="18288000" h="1362075">
                <a:moveTo>
                  <a:pt x="18287999" y="1361691"/>
                </a:moveTo>
                <a:lnTo>
                  <a:pt x="0" y="1361691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361691"/>
                </a:lnTo>
                <a:close/>
              </a:path>
            </a:pathLst>
          </a:custGeom>
          <a:solidFill>
            <a:srgbClr val="D1E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07264" y="3329084"/>
            <a:ext cx="3859445" cy="30149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357589"/>
            <a:ext cx="18288000" cy="568325"/>
          </a:xfrm>
          <a:custGeom>
            <a:avLst/>
            <a:gdLst/>
            <a:ahLst/>
            <a:cxnLst/>
            <a:rect l="l" t="t" r="r" b="b"/>
            <a:pathLst>
              <a:path w="18288000" h="568325">
                <a:moveTo>
                  <a:pt x="0" y="567718"/>
                </a:moveTo>
                <a:lnTo>
                  <a:pt x="18287999" y="567718"/>
                </a:lnTo>
                <a:lnTo>
                  <a:pt x="18287999" y="0"/>
                </a:lnTo>
                <a:lnTo>
                  <a:pt x="0" y="0"/>
                </a:lnTo>
                <a:lnTo>
                  <a:pt x="0" y="567718"/>
                </a:lnTo>
                <a:close/>
              </a:path>
            </a:pathLst>
          </a:custGeom>
          <a:solidFill>
            <a:srgbClr val="FEF5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925308"/>
            <a:ext cx="18288000" cy="1362075"/>
          </a:xfrm>
          <a:custGeom>
            <a:avLst/>
            <a:gdLst/>
            <a:ahLst/>
            <a:cxnLst/>
            <a:rect l="l" t="t" r="r" b="b"/>
            <a:pathLst>
              <a:path w="18288000" h="1362075">
                <a:moveTo>
                  <a:pt x="18287999" y="1361691"/>
                </a:moveTo>
                <a:lnTo>
                  <a:pt x="0" y="1361691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361691"/>
                </a:lnTo>
                <a:close/>
              </a:path>
            </a:pathLst>
          </a:custGeom>
          <a:solidFill>
            <a:srgbClr val="D1E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7085" y="406704"/>
            <a:ext cx="11115675" cy="1229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0844" y="2136518"/>
            <a:ext cx="11182985" cy="585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cus.it/cultura/storia/il-contributo-degli-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1E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43500"/>
            <a:ext cx="4653609" cy="51434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545903" y="0"/>
            <a:ext cx="5742305" cy="10055860"/>
            <a:chOff x="12545903" y="0"/>
            <a:chExt cx="5742305" cy="100558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45903" y="0"/>
              <a:ext cx="5742095" cy="59046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43036" y="5908346"/>
              <a:ext cx="3144962" cy="414738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151352"/>
            <a:ext cx="16667480" cy="9479915"/>
            <a:chOff x="0" y="151352"/>
            <a:chExt cx="16667480" cy="947991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51352"/>
              <a:ext cx="2776994" cy="329269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58697" y="1290993"/>
              <a:ext cx="14970760" cy="7463155"/>
            </a:xfrm>
            <a:custGeom>
              <a:avLst/>
              <a:gdLst/>
              <a:ahLst/>
              <a:cxnLst/>
              <a:rect l="l" t="t" r="r" b="b"/>
              <a:pathLst>
                <a:path w="14970760" h="7463155">
                  <a:moveTo>
                    <a:pt x="0" y="0"/>
                  </a:moveTo>
                  <a:lnTo>
                    <a:pt x="14970602" y="0"/>
                  </a:lnTo>
                  <a:lnTo>
                    <a:pt x="14970602" y="7462919"/>
                  </a:lnTo>
                  <a:lnTo>
                    <a:pt x="0" y="74629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8714" y="1290993"/>
              <a:ext cx="14970760" cy="7463155"/>
            </a:xfrm>
            <a:custGeom>
              <a:avLst/>
              <a:gdLst/>
              <a:ahLst/>
              <a:cxnLst/>
              <a:rect l="l" t="t" r="r" b="b"/>
              <a:pathLst>
                <a:path w="14970760" h="7463155">
                  <a:moveTo>
                    <a:pt x="0" y="0"/>
                  </a:moveTo>
                  <a:lnTo>
                    <a:pt x="14970437" y="0"/>
                  </a:lnTo>
                  <a:lnTo>
                    <a:pt x="14970437" y="7462836"/>
                  </a:lnTo>
                  <a:lnTo>
                    <a:pt x="0" y="7462836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6465" y="5515986"/>
              <a:ext cx="4078683" cy="411479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67141" y="1515092"/>
            <a:ext cx="12954000" cy="3862704"/>
          </a:xfrm>
          <a:prstGeom prst="rect">
            <a:avLst/>
          </a:prstGeom>
        </p:spPr>
        <p:txBody>
          <a:bodyPr vert="horz" wrap="square" lIns="0" tIns="647700" rIns="0" bIns="0" rtlCol="0">
            <a:spAutoFit/>
          </a:bodyPr>
          <a:lstStyle/>
          <a:p>
            <a:pPr marL="12700" marR="5080" indent="1238250">
              <a:lnSpc>
                <a:spcPct val="71700"/>
              </a:lnSpc>
              <a:spcBef>
                <a:spcPts val="5100"/>
              </a:spcBef>
            </a:pPr>
            <a:r>
              <a:rPr sz="14650" spc="75" dirty="0"/>
              <a:t>NEUTRALITÀ </a:t>
            </a:r>
            <a:r>
              <a:rPr sz="14650" spc="315" dirty="0"/>
              <a:t>DELLA</a:t>
            </a:r>
            <a:r>
              <a:rPr sz="14650" spc="1470" dirty="0"/>
              <a:t> </a:t>
            </a:r>
            <a:r>
              <a:rPr sz="14650" spc="-10" dirty="0"/>
              <a:t>SCIENZA</a:t>
            </a:r>
            <a:endParaRPr sz="14650"/>
          </a:p>
        </p:txBody>
      </p:sp>
      <p:grpSp>
        <p:nvGrpSpPr>
          <p:cNvPr id="13" name="object 13"/>
          <p:cNvGrpSpPr/>
          <p:nvPr/>
        </p:nvGrpSpPr>
        <p:grpSpPr>
          <a:xfrm>
            <a:off x="4754698" y="0"/>
            <a:ext cx="9962515" cy="10287000"/>
            <a:chOff x="4754698" y="0"/>
            <a:chExt cx="9962515" cy="1028700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4698" y="0"/>
              <a:ext cx="6774517" cy="29494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56410" y="6983879"/>
              <a:ext cx="6660737" cy="330312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381637" y="6696897"/>
            <a:ext cx="5052060" cy="205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000"/>
              </a:lnSpc>
              <a:spcBef>
                <a:spcPts val="95"/>
              </a:spcBef>
            </a:pPr>
            <a:r>
              <a:rPr sz="2850" spc="-40" dirty="0">
                <a:latin typeface="Lucida Sans Unicode"/>
                <a:cs typeface="Lucida Sans Unicode"/>
              </a:rPr>
              <a:t>Valentina</a:t>
            </a:r>
            <a:r>
              <a:rPr sz="2850" spc="-150" dirty="0">
                <a:latin typeface="Lucida Sans Unicode"/>
                <a:cs typeface="Lucida Sans Unicode"/>
              </a:rPr>
              <a:t> </a:t>
            </a:r>
            <a:r>
              <a:rPr sz="2850" dirty="0">
                <a:latin typeface="Lucida Sans Unicode"/>
                <a:cs typeface="Lucida Sans Unicode"/>
              </a:rPr>
              <a:t>De</a:t>
            </a:r>
            <a:r>
              <a:rPr sz="2850" spc="-150" dirty="0">
                <a:latin typeface="Lucida Sans Unicode"/>
                <a:cs typeface="Lucida Sans Unicode"/>
              </a:rPr>
              <a:t> </a:t>
            </a:r>
            <a:r>
              <a:rPr sz="2850" spc="-110" dirty="0">
                <a:latin typeface="Lucida Sans Unicode"/>
                <a:cs typeface="Lucida Sans Unicode"/>
              </a:rPr>
              <a:t>Vivo,</a:t>
            </a:r>
            <a:r>
              <a:rPr sz="2850" spc="-150" dirty="0">
                <a:latin typeface="Lucida Sans Unicode"/>
                <a:cs typeface="Lucida Sans Unicode"/>
              </a:rPr>
              <a:t> </a:t>
            </a:r>
            <a:r>
              <a:rPr sz="2850" spc="-100" dirty="0">
                <a:latin typeface="Lucida Sans Unicode"/>
                <a:cs typeface="Lucida Sans Unicode"/>
              </a:rPr>
              <a:t>Luigi</a:t>
            </a:r>
            <a:r>
              <a:rPr sz="2850" spc="-150" dirty="0">
                <a:latin typeface="Lucida Sans Unicode"/>
                <a:cs typeface="Lucida Sans Unicode"/>
              </a:rPr>
              <a:t> </a:t>
            </a:r>
            <a:r>
              <a:rPr sz="2850" spc="-10" dirty="0">
                <a:latin typeface="Lucida Sans Unicode"/>
                <a:cs typeface="Lucida Sans Unicode"/>
              </a:rPr>
              <a:t>Maria </a:t>
            </a:r>
            <a:r>
              <a:rPr sz="2850" spc="-80" dirty="0">
                <a:latin typeface="Lucida Sans Unicode"/>
                <a:cs typeface="Lucida Sans Unicode"/>
              </a:rPr>
              <a:t>Luongo,</a:t>
            </a:r>
            <a:r>
              <a:rPr sz="2850" spc="-150" dirty="0">
                <a:latin typeface="Lucida Sans Unicode"/>
                <a:cs typeface="Lucida Sans Unicode"/>
              </a:rPr>
              <a:t> </a:t>
            </a:r>
            <a:r>
              <a:rPr sz="2850" spc="-25" dirty="0">
                <a:latin typeface="Lucida Sans Unicode"/>
                <a:cs typeface="Lucida Sans Unicode"/>
              </a:rPr>
              <a:t>Rosa</a:t>
            </a:r>
            <a:r>
              <a:rPr sz="2850" spc="-150" dirty="0">
                <a:latin typeface="Lucida Sans Unicode"/>
                <a:cs typeface="Lucida Sans Unicode"/>
              </a:rPr>
              <a:t> </a:t>
            </a:r>
            <a:r>
              <a:rPr sz="2850" spc="-10" dirty="0">
                <a:latin typeface="Lucida Sans Unicode"/>
                <a:cs typeface="Lucida Sans Unicode"/>
              </a:rPr>
              <a:t>Sommella, </a:t>
            </a:r>
            <a:r>
              <a:rPr sz="2850" spc="-40" dirty="0">
                <a:latin typeface="Lucida Sans Unicode"/>
                <a:cs typeface="Lucida Sans Unicode"/>
              </a:rPr>
              <a:t>Ludovica</a:t>
            </a:r>
            <a:r>
              <a:rPr sz="2850" spc="-120" dirty="0">
                <a:latin typeface="Lucida Sans Unicode"/>
                <a:cs typeface="Lucida Sans Unicode"/>
              </a:rPr>
              <a:t> </a:t>
            </a:r>
            <a:r>
              <a:rPr sz="2850" spc="-80" dirty="0">
                <a:latin typeface="Lucida Sans Unicode"/>
                <a:cs typeface="Lucida Sans Unicode"/>
              </a:rPr>
              <a:t>Gagliardi,</a:t>
            </a:r>
            <a:r>
              <a:rPr sz="2850" spc="-120" dirty="0">
                <a:latin typeface="Lucida Sans Unicode"/>
                <a:cs typeface="Lucida Sans Unicode"/>
              </a:rPr>
              <a:t> </a:t>
            </a:r>
            <a:r>
              <a:rPr sz="2850" spc="-10" dirty="0">
                <a:latin typeface="Lucida Sans Unicode"/>
                <a:cs typeface="Lucida Sans Unicode"/>
              </a:rPr>
              <a:t>Antonio Cocciardo</a:t>
            </a:r>
            <a:endParaRPr sz="2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700" dirty="0"/>
              <a:t>Grazie</a:t>
            </a:r>
            <a:r>
              <a:rPr sz="10700" spc="355" dirty="0"/>
              <a:t> </a:t>
            </a:r>
            <a:r>
              <a:rPr sz="10700" dirty="0"/>
              <a:t>per</a:t>
            </a:r>
            <a:r>
              <a:rPr sz="10700" spc="360" dirty="0"/>
              <a:t> </a:t>
            </a:r>
            <a:r>
              <a:rPr sz="10700" spc="-665" dirty="0"/>
              <a:t>l’attenzione!</a:t>
            </a:r>
            <a:endParaRPr sz="10700"/>
          </a:p>
        </p:txBody>
      </p:sp>
      <p:grpSp>
        <p:nvGrpSpPr>
          <p:cNvPr id="3" name="object 3"/>
          <p:cNvGrpSpPr/>
          <p:nvPr/>
        </p:nvGrpSpPr>
        <p:grpSpPr>
          <a:xfrm>
            <a:off x="0" y="8357589"/>
            <a:ext cx="18288000" cy="1929764"/>
            <a:chOff x="0" y="8357589"/>
            <a:chExt cx="18288000" cy="1929764"/>
          </a:xfrm>
        </p:grpSpPr>
        <p:sp>
          <p:nvSpPr>
            <p:cNvPr id="4" name="object 4"/>
            <p:cNvSpPr/>
            <p:nvPr/>
          </p:nvSpPr>
          <p:spPr>
            <a:xfrm>
              <a:off x="0" y="8357589"/>
              <a:ext cx="18288000" cy="568325"/>
            </a:xfrm>
            <a:custGeom>
              <a:avLst/>
              <a:gdLst/>
              <a:ahLst/>
              <a:cxnLst/>
              <a:rect l="l" t="t" r="r" b="b"/>
              <a:pathLst>
                <a:path w="18288000" h="568325">
                  <a:moveTo>
                    <a:pt x="0" y="567718"/>
                  </a:moveTo>
                  <a:lnTo>
                    <a:pt x="18287999" y="567718"/>
                  </a:lnTo>
                  <a:lnTo>
                    <a:pt x="18287999" y="0"/>
                  </a:lnTo>
                  <a:lnTo>
                    <a:pt x="0" y="0"/>
                  </a:lnTo>
                  <a:lnTo>
                    <a:pt x="0" y="567718"/>
                  </a:lnTo>
                  <a:close/>
                </a:path>
              </a:pathLst>
            </a:custGeom>
            <a:solidFill>
              <a:srgbClr val="FEF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925308"/>
              <a:ext cx="18288000" cy="1362075"/>
            </a:xfrm>
            <a:custGeom>
              <a:avLst/>
              <a:gdLst/>
              <a:ahLst/>
              <a:cxnLst/>
              <a:rect l="l" t="t" r="r" b="b"/>
              <a:pathLst>
                <a:path w="18288000" h="1362075">
                  <a:moveTo>
                    <a:pt x="18287999" y="1361691"/>
                  </a:moveTo>
                  <a:lnTo>
                    <a:pt x="0" y="1361691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361691"/>
                  </a:lnTo>
                  <a:close/>
                </a:path>
              </a:pathLst>
            </a:custGeom>
            <a:solidFill>
              <a:srgbClr val="D1E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91583" y="5022854"/>
            <a:ext cx="11904980" cy="1407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50745" marR="5080" indent="-2138680">
              <a:lnSpc>
                <a:spcPct val="116300"/>
              </a:lnSpc>
              <a:spcBef>
                <a:spcPts val="90"/>
              </a:spcBef>
            </a:pPr>
            <a:r>
              <a:rPr sz="3900" spc="-175" dirty="0">
                <a:latin typeface="Tahoma"/>
                <a:cs typeface="Tahoma"/>
              </a:rPr>
              <a:t>fonti:</a:t>
            </a:r>
            <a:r>
              <a:rPr sz="3900" spc="240" dirty="0">
                <a:latin typeface="Tahoma"/>
                <a:cs typeface="Tahoma"/>
              </a:rPr>
              <a:t> </a:t>
            </a:r>
            <a:r>
              <a:rPr sz="3900" spc="-195" dirty="0">
                <a:latin typeface="Tahoma"/>
                <a:cs typeface="Tahoma"/>
              </a:rPr>
              <a:t>https://</a:t>
            </a:r>
            <a:r>
              <a:rPr sz="3900" spc="-195" dirty="0">
                <a:latin typeface="Tahoma"/>
                <a:cs typeface="Tahoma"/>
                <a:hlinkClick r:id="rId2"/>
              </a:rPr>
              <a:t>www.focus.it/cultura/storia/il-</a:t>
            </a:r>
            <a:r>
              <a:rPr sz="3900" spc="-110" dirty="0">
                <a:latin typeface="Tahoma"/>
                <a:cs typeface="Tahoma"/>
                <a:hlinkClick r:id="rId2"/>
              </a:rPr>
              <a:t>contributo-</a:t>
            </a:r>
            <a:r>
              <a:rPr sz="3900" spc="-10" dirty="0">
                <a:latin typeface="Tahoma"/>
                <a:cs typeface="Tahoma"/>
                <a:hlinkClick r:id="rId2"/>
              </a:rPr>
              <a:t>degli-</a:t>
            </a:r>
            <a:r>
              <a:rPr sz="3900" spc="-10" dirty="0">
                <a:latin typeface="Tahoma"/>
                <a:cs typeface="Tahoma"/>
              </a:rPr>
              <a:t> </a:t>
            </a:r>
            <a:r>
              <a:rPr sz="3900" spc="-105" dirty="0">
                <a:latin typeface="Tahoma"/>
                <a:cs typeface="Tahoma"/>
              </a:rPr>
              <a:t>scienziati-</a:t>
            </a:r>
            <a:r>
              <a:rPr sz="3900" spc="-165" dirty="0">
                <a:latin typeface="Tahoma"/>
                <a:cs typeface="Tahoma"/>
              </a:rPr>
              <a:t>alla-</a:t>
            </a:r>
            <a:r>
              <a:rPr sz="3900" spc="-170" dirty="0">
                <a:latin typeface="Tahoma"/>
                <a:cs typeface="Tahoma"/>
              </a:rPr>
              <a:t>prima-</a:t>
            </a:r>
            <a:r>
              <a:rPr sz="3900" spc="-160" dirty="0">
                <a:latin typeface="Tahoma"/>
                <a:cs typeface="Tahoma"/>
              </a:rPr>
              <a:t>guerra-</a:t>
            </a:r>
            <a:r>
              <a:rPr sz="3900" spc="-10" dirty="0">
                <a:latin typeface="Tahoma"/>
                <a:cs typeface="Tahoma"/>
              </a:rPr>
              <a:t>mondiale</a:t>
            </a:r>
            <a:endParaRPr sz="3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093" y="2836252"/>
            <a:ext cx="1257300" cy="1257300"/>
          </a:xfrm>
          <a:custGeom>
            <a:avLst/>
            <a:gdLst/>
            <a:ahLst/>
            <a:cxnLst/>
            <a:rect l="l" t="t" r="r" b="b"/>
            <a:pathLst>
              <a:path w="1257300" h="1257300">
                <a:moveTo>
                  <a:pt x="686536" y="472313"/>
                </a:moveTo>
                <a:lnTo>
                  <a:pt x="630275" y="472313"/>
                </a:lnTo>
                <a:lnTo>
                  <a:pt x="525945" y="555383"/>
                </a:lnTo>
                <a:lnTo>
                  <a:pt x="558977" y="596595"/>
                </a:lnTo>
                <a:lnTo>
                  <a:pt x="596265" y="566839"/>
                </a:lnTo>
                <a:lnTo>
                  <a:pt x="600125" y="563587"/>
                </a:lnTo>
                <a:lnTo>
                  <a:pt x="605345" y="558787"/>
                </a:lnTo>
                <a:lnTo>
                  <a:pt x="611898" y="552437"/>
                </a:lnTo>
                <a:lnTo>
                  <a:pt x="619810" y="544588"/>
                </a:lnTo>
                <a:lnTo>
                  <a:pt x="618832" y="578281"/>
                </a:lnTo>
                <a:lnTo>
                  <a:pt x="618185" y="609028"/>
                </a:lnTo>
                <a:lnTo>
                  <a:pt x="618185" y="796124"/>
                </a:lnTo>
                <a:lnTo>
                  <a:pt x="686536" y="796124"/>
                </a:lnTo>
                <a:lnTo>
                  <a:pt x="686536" y="472313"/>
                </a:lnTo>
                <a:close/>
              </a:path>
              <a:path w="1257300" h="1257300">
                <a:moveTo>
                  <a:pt x="1257300" y="628650"/>
                </a:moveTo>
                <a:lnTo>
                  <a:pt x="1255407" y="579589"/>
                </a:lnTo>
                <a:lnTo>
                  <a:pt x="1249807" y="531545"/>
                </a:lnTo>
                <a:lnTo>
                  <a:pt x="1240663" y="484670"/>
                </a:lnTo>
                <a:lnTo>
                  <a:pt x="1228115" y="439089"/>
                </a:lnTo>
                <a:lnTo>
                  <a:pt x="1220012" y="416521"/>
                </a:lnTo>
                <a:lnTo>
                  <a:pt x="1220012" y="628650"/>
                </a:lnTo>
                <a:lnTo>
                  <a:pt x="1218044" y="677087"/>
                </a:lnTo>
                <a:lnTo>
                  <a:pt x="1212253" y="724458"/>
                </a:lnTo>
                <a:lnTo>
                  <a:pt x="1202791" y="770597"/>
                </a:lnTo>
                <a:lnTo>
                  <a:pt x="1189812" y="815378"/>
                </a:lnTo>
                <a:lnTo>
                  <a:pt x="1173467" y="858634"/>
                </a:lnTo>
                <a:lnTo>
                  <a:pt x="1153909" y="900201"/>
                </a:lnTo>
                <a:lnTo>
                  <a:pt x="1131290" y="939939"/>
                </a:lnTo>
                <a:lnTo>
                  <a:pt x="1105763" y="977684"/>
                </a:lnTo>
                <a:lnTo>
                  <a:pt x="1077493" y="1013307"/>
                </a:lnTo>
                <a:lnTo>
                  <a:pt x="1046619" y="1046619"/>
                </a:lnTo>
                <a:lnTo>
                  <a:pt x="1013294" y="1077493"/>
                </a:lnTo>
                <a:lnTo>
                  <a:pt x="977684" y="1105776"/>
                </a:lnTo>
                <a:lnTo>
                  <a:pt x="939927" y="1131303"/>
                </a:lnTo>
                <a:lnTo>
                  <a:pt x="900188" y="1153909"/>
                </a:lnTo>
                <a:lnTo>
                  <a:pt x="858621" y="1173480"/>
                </a:lnTo>
                <a:lnTo>
                  <a:pt x="815365" y="1189824"/>
                </a:lnTo>
                <a:lnTo>
                  <a:pt x="770597" y="1202804"/>
                </a:lnTo>
                <a:lnTo>
                  <a:pt x="724446" y="1212265"/>
                </a:lnTo>
                <a:lnTo>
                  <a:pt x="677075" y="1218057"/>
                </a:lnTo>
                <a:lnTo>
                  <a:pt x="628650" y="1220012"/>
                </a:lnTo>
                <a:lnTo>
                  <a:pt x="580212" y="1218057"/>
                </a:lnTo>
                <a:lnTo>
                  <a:pt x="532841" y="1212265"/>
                </a:lnTo>
                <a:lnTo>
                  <a:pt x="486702" y="1202804"/>
                </a:lnTo>
                <a:lnTo>
                  <a:pt x="441921" y="1189824"/>
                </a:lnTo>
                <a:lnTo>
                  <a:pt x="398678" y="1173480"/>
                </a:lnTo>
                <a:lnTo>
                  <a:pt x="357098" y="1153909"/>
                </a:lnTo>
                <a:lnTo>
                  <a:pt x="317360" y="1131303"/>
                </a:lnTo>
                <a:lnTo>
                  <a:pt x="279615" y="1105776"/>
                </a:lnTo>
                <a:lnTo>
                  <a:pt x="243992" y="1077493"/>
                </a:lnTo>
                <a:lnTo>
                  <a:pt x="210680" y="1046619"/>
                </a:lnTo>
                <a:lnTo>
                  <a:pt x="179806" y="1013307"/>
                </a:lnTo>
                <a:lnTo>
                  <a:pt x="151523" y="977684"/>
                </a:lnTo>
                <a:lnTo>
                  <a:pt x="125996" y="939939"/>
                </a:lnTo>
                <a:lnTo>
                  <a:pt x="103390" y="900201"/>
                </a:lnTo>
                <a:lnTo>
                  <a:pt x="83820" y="858634"/>
                </a:lnTo>
                <a:lnTo>
                  <a:pt x="67475" y="815378"/>
                </a:lnTo>
                <a:lnTo>
                  <a:pt x="54495" y="770597"/>
                </a:lnTo>
                <a:lnTo>
                  <a:pt x="45034" y="724458"/>
                </a:lnTo>
                <a:lnTo>
                  <a:pt x="39243" y="677087"/>
                </a:lnTo>
                <a:lnTo>
                  <a:pt x="37287" y="628650"/>
                </a:lnTo>
                <a:lnTo>
                  <a:pt x="39243" y="580224"/>
                </a:lnTo>
                <a:lnTo>
                  <a:pt x="45034" y="532853"/>
                </a:lnTo>
                <a:lnTo>
                  <a:pt x="54495" y="486702"/>
                </a:lnTo>
                <a:lnTo>
                  <a:pt x="67475" y="441934"/>
                </a:lnTo>
                <a:lnTo>
                  <a:pt x="83820" y="398678"/>
                </a:lnTo>
                <a:lnTo>
                  <a:pt x="103390" y="357111"/>
                </a:lnTo>
                <a:lnTo>
                  <a:pt x="125996" y="317373"/>
                </a:lnTo>
                <a:lnTo>
                  <a:pt x="151523" y="279615"/>
                </a:lnTo>
                <a:lnTo>
                  <a:pt x="179806" y="244005"/>
                </a:lnTo>
                <a:lnTo>
                  <a:pt x="210680" y="210680"/>
                </a:lnTo>
                <a:lnTo>
                  <a:pt x="243992" y="179806"/>
                </a:lnTo>
                <a:lnTo>
                  <a:pt x="279615" y="151536"/>
                </a:lnTo>
                <a:lnTo>
                  <a:pt x="317360" y="126009"/>
                </a:lnTo>
                <a:lnTo>
                  <a:pt x="357098" y="103390"/>
                </a:lnTo>
                <a:lnTo>
                  <a:pt x="398678" y="83832"/>
                </a:lnTo>
                <a:lnTo>
                  <a:pt x="441921" y="67487"/>
                </a:lnTo>
                <a:lnTo>
                  <a:pt x="486702" y="54508"/>
                </a:lnTo>
                <a:lnTo>
                  <a:pt x="532841" y="45046"/>
                </a:lnTo>
                <a:lnTo>
                  <a:pt x="580212" y="39255"/>
                </a:lnTo>
                <a:lnTo>
                  <a:pt x="628650" y="37287"/>
                </a:lnTo>
                <a:lnTo>
                  <a:pt x="677075" y="39255"/>
                </a:lnTo>
                <a:lnTo>
                  <a:pt x="724446" y="45046"/>
                </a:lnTo>
                <a:lnTo>
                  <a:pt x="770597" y="54508"/>
                </a:lnTo>
                <a:lnTo>
                  <a:pt x="815365" y="67487"/>
                </a:lnTo>
                <a:lnTo>
                  <a:pt x="858621" y="83832"/>
                </a:lnTo>
                <a:lnTo>
                  <a:pt x="900188" y="103390"/>
                </a:lnTo>
                <a:lnTo>
                  <a:pt x="939927" y="126009"/>
                </a:lnTo>
                <a:lnTo>
                  <a:pt x="977684" y="151536"/>
                </a:lnTo>
                <a:lnTo>
                  <a:pt x="1013294" y="179806"/>
                </a:lnTo>
                <a:lnTo>
                  <a:pt x="1046619" y="210680"/>
                </a:lnTo>
                <a:lnTo>
                  <a:pt x="1077493" y="244005"/>
                </a:lnTo>
                <a:lnTo>
                  <a:pt x="1105763" y="279615"/>
                </a:lnTo>
                <a:lnTo>
                  <a:pt x="1131290" y="317373"/>
                </a:lnTo>
                <a:lnTo>
                  <a:pt x="1153909" y="357111"/>
                </a:lnTo>
                <a:lnTo>
                  <a:pt x="1173467" y="398678"/>
                </a:lnTo>
                <a:lnTo>
                  <a:pt x="1189812" y="441934"/>
                </a:lnTo>
                <a:lnTo>
                  <a:pt x="1202791" y="486702"/>
                </a:lnTo>
                <a:lnTo>
                  <a:pt x="1212253" y="532853"/>
                </a:lnTo>
                <a:lnTo>
                  <a:pt x="1218044" y="580224"/>
                </a:lnTo>
                <a:lnTo>
                  <a:pt x="1220012" y="628650"/>
                </a:lnTo>
                <a:lnTo>
                  <a:pt x="1220012" y="416521"/>
                </a:lnTo>
                <a:lnTo>
                  <a:pt x="1193317" y="352399"/>
                </a:lnTo>
                <a:lnTo>
                  <a:pt x="1171359" y="311581"/>
                </a:lnTo>
                <a:lnTo>
                  <a:pt x="1146556" y="272618"/>
                </a:lnTo>
                <a:lnTo>
                  <a:pt x="1119035" y="235673"/>
                </a:lnTo>
                <a:lnTo>
                  <a:pt x="1088948" y="200863"/>
                </a:lnTo>
                <a:lnTo>
                  <a:pt x="1056436" y="168351"/>
                </a:lnTo>
                <a:lnTo>
                  <a:pt x="1021626" y="138264"/>
                </a:lnTo>
                <a:lnTo>
                  <a:pt x="984681" y="110744"/>
                </a:lnTo>
                <a:lnTo>
                  <a:pt x="945718" y="85940"/>
                </a:lnTo>
                <a:lnTo>
                  <a:pt x="904900" y="63982"/>
                </a:lnTo>
                <a:lnTo>
                  <a:pt x="862393" y="45046"/>
                </a:lnTo>
                <a:lnTo>
                  <a:pt x="818210" y="29197"/>
                </a:lnTo>
                <a:lnTo>
                  <a:pt x="772642" y="16637"/>
                </a:lnTo>
                <a:lnTo>
                  <a:pt x="725754" y="7493"/>
                </a:lnTo>
                <a:lnTo>
                  <a:pt x="677710" y="1905"/>
                </a:lnTo>
                <a:lnTo>
                  <a:pt x="628650" y="0"/>
                </a:lnTo>
                <a:lnTo>
                  <a:pt x="579577" y="1905"/>
                </a:lnTo>
                <a:lnTo>
                  <a:pt x="531533" y="7493"/>
                </a:lnTo>
                <a:lnTo>
                  <a:pt x="484657" y="16637"/>
                </a:lnTo>
                <a:lnTo>
                  <a:pt x="439077" y="29197"/>
                </a:lnTo>
                <a:lnTo>
                  <a:pt x="394944" y="45021"/>
                </a:lnTo>
                <a:lnTo>
                  <a:pt x="352399" y="63982"/>
                </a:lnTo>
                <a:lnTo>
                  <a:pt x="311569" y="85940"/>
                </a:lnTo>
                <a:lnTo>
                  <a:pt x="272618" y="110744"/>
                </a:lnTo>
                <a:lnTo>
                  <a:pt x="235661" y="138264"/>
                </a:lnTo>
                <a:lnTo>
                  <a:pt x="200863" y="168351"/>
                </a:lnTo>
                <a:lnTo>
                  <a:pt x="168338" y="200863"/>
                </a:lnTo>
                <a:lnTo>
                  <a:pt x="138252" y="235673"/>
                </a:lnTo>
                <a:lnTo>
                  <a:pt x="110744" y="272618"/>
                </a:lnTo>
                <a:lnTo>
                  <a:pt x="85928" y="311581"/>
                </a:lnTo>
                <a:lnTo>
                  <a:pt x="63982" y="352399"/>
                </a:lnTo>
                <a:lnTo>
                  <a:pt x="45008" y="394957"/>
                </a:lnTo>
                <a:lnTo>
                  <a:pt x="29184" y="439089"/>
                </a:lnTo>
                <a:lnTo>
                  <a:pt x="16624" y="484670"/>
                </a:lnTo>
                <a:lnTo>
                  <a:pt x="7480" y="531545"/>
                </a:lnTo>
                <a:lnTo>
                  <a:pt x="1892" y="579589"/>
                </a:lnTo>
                <a:lnTo>
                  <a:pt x="0" y="628650"/>
                </a:lnTo>
                <a:lnTo>
                  <a:pt x="1892" y="677722"/>
                </a:lnTo>
                <a:lnTo>
                  <a:pt x="7480" y="725766"/>
                </a:lnTo>
                <a:lnTo>
                  <a:pt x="16624" y="772642"/>
                </a:lnTo>
                <a:lnTo>
                  <a:pt x="29184" y="818222"/>
                </a:lnTo>
                <a:lnTo>
                  <a:pt x="45008" y="862355"/>
                </a:lnTo>
                <a:lnTo>
                  <a:pt x="63982" y="904900"/>
                </a:lnTo>
                <a:lnTo>
                  <a:pt x="85928" y="945730"/>
                </a:lnTo>
                <a:lnTo>
                  <a:pt x="110744" y="984681"/>
                </a:lnTo>
                <a:lnTo>
                  <a:pt x="138252" y="1021638"/>
                </a:lnTo>
                <a:lnTo>
                  <a:pt x="168338" y="1056436"/>
                </a:lnTo>
                <a:lnTo>
                  <a:pt x="200863" y="1088961"/>
                </a:lnTo>
                <a:lnTo>
                  <a:pt x="235661" y="1119047"/>
                </a:lnTo>
                <a:lnTo>
                  <a:pt x="272618" y="1146556"/>
                </a:lnTo>
                <a:lnTo>
                  <a:pt x="311569" y="1171371"/>
                </a:lnTo>
                <a:lnTo>
                  <a:pt x="352399" y="1193317"/>
                </a:lnTo>
                <a:lnTo>
                  <a:pt x="394893" y="1212265"/>
                </a:lnTo>
                <a:lnTo>
                  <a:pt x="439077" y="1228115"/>
                </a:lnTo>
                <a:lnTo>
                  <a:pt x="484657" y="1240675"/>
                </a:lnTo>
                <a:lnTo>
                  <a:pt x="531533" y="1249819"/>
                </a:lnTo>
                <a:lnTo>
                  <a:pt x="579577" y="1255407"/>
                </a:lnTo>
                <a:lnTo>
                  <a:pt x="628650" y="1257300"/>
                </a:lnTo>
                <a:lnTo>
                  <a:pt x="677710" y="1255407"/>
                </a:lnTo>
                <a:lnTo>
                  <a:pt x="725754" y="1249819"/>
                </a:lnTo>
                <a:lnTo>
                  <a:pt x="772642" y="1240675"/>
                </a:lnTo>
                <a:lnTo>
                  <a:pt x="818210" y="1228115"/>
                </a:lnTo>
                <a:lnTo>
                  <a:pt x="840790" y="1220012"/>
                </a:lnTo>
                <a:lnTo>
                  <a:pt x="862342" y="1212291"/>
                </a:lnTo>
                <a:lnTo>
                  <a:pt x="904900" y="1193317"/>
                </a:lnTo>
                <a:lnTo>
                  <a:pt x="945718" y="1171371"/>
                </a:lnTo>
                <a:lnTo>
                  <a:pt x="984681" y="1146556"/>
                </a:lnTo>
                <a:lnTo>
                  <a:pt x="1021626" y="1119047"/>
                </a:lnTo>
                <a:lnTo>
                  <a:pt x="1056436" y="1088961"/>
                </a:lnTo>
                <a:lnTo>
                  <a:pt x="1088948" y="1056436"/>
                </a:lnTo>
                <a:lnTo>
                  <a:pt x="1119035" y="1021638"/>
                </a:lnTo>
                <a:lnTo>
                  <a:pt x="1146556" y="984681"/>
                </a:lnTo>
                <a:lnTo>
                  <a:pt x="1171359" y="945730"/>
                </a:lnTo>
                <a:lnTo>
                  <a:pt x="1193317" y="904900"/>
                </a:lnTo>
                <a:lnTo>
                  <a:pt x="1212278" y="862355"/>
                </a:lnTo>
                <a:lnTo>
                  <a:pt x="1228115" y="818222"/>
                </a:lnTo>
                <a:lnTo>
                  <a:pt x="1240663" y="772642"/>
                </a:lnTo>
                <a:lnTo>
                  <a:pt x="1249807" y="725766"/>
                </a:lnTo>
                <a:lnTo>
                  <a:pt x="1255407" y="677722"/>
                </a:lnTo>
                <a:lnTo>
                  <a:pt x="1257300" y="6286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0699" y="4562449"/>
            <a:ext cx="1343025" cy="1343025"/>
          </a:xfrm>
          <a:custGeom>
            <a:avLst/>
            <a:gdLst/>
            <a:ahLst/>
            <a:cxnLst/>
            <a:rect l="l" t="t" r="r" b="b"/>
            <a:pathLst>
              <a:path w="1343025" h="1343025">
                <a:moveTo>
                  <a:pt x="794143" y="788555"/>
                </a:moveTo>
                <a:lnTo>
                  <a:pt x="643559" y="788555"/>
                </a:lnTo>
                <a:lnTo>
                  <a:pt x="643559" y="785418"/>
                </a:lnTo>
                <a:lnTo>
                  <a:pt x="687933" y="743483"/>
                </a:lnTo>
                <a:lnTo>
                  <a:pt x="708507" y="724433"/>
                </a:lnTo>
                <a:lnTo>
                  <a:pt x="725716" y="707631"/>
                </a:lnTo>
                <a:lnTo>
                  <a:pt x="758240" y="670013"/>
                </a:lnTo>
                <a:lnTo>
                  <a:pt x="779653" y="627354"/>
                </a:lnTo>
                <a:lnTo>
                  <a:pt x="784301" y="592213"/>
                </a:lnTo>
                <a:lnTo>
                  <a:pt x="783513" y="580021"/>
                </a:lnTo>
                <a:lnTo>
                  <a:pt x="780961" y="567524"/>
                </a:lnTo>
                <a:lnTo>
                  <a:pt x="778510" y="560755"/>
                </a:lnTo>
                <a:lnTo>
                  <a:pt x="776706" y="555764"/>
                </a:lnTo>
                <a:lnTo>
                  <a:pt x="743966" y="518058"/>
                </a:lnTo>
                <a:lnTo>
                  <a:pt x="705497" y="502551"/>
                </a:lnTo>
                <a:lnTo>
                  <a:pt x="675005" y="499618"/>
                </a:lnTo>
                <a:lnTo>
                  <a:pt x="663016" y="499935"/>
                </a:lnTo>
                <a:lnTo>
                  <a:pt x="620877" y="507326"/>
                </a:lnTo>
                <a:lnTo>
                  <a:pt x="585038" y="523786"/>
                </a:lnTo>
                <a:lnTo>
                  <a:pt x="551675" y="549236"/>
                </a:lnTo>
                <a:lnTo>
                  <a:pt x="591159" y="596049"/>
                </a:lnTo>
                <a:lnTo>
                  <a:pt x="601306" y="588124"/>
                </a:lnTo>
                <a:lnTo>
                  <a:pt x="611289" y="581113"/>
                </a:lnTo>
                <a:lnTo>
                  <a:pt x="649947" y="563079"/>
                </a:lnTo>
                <a:lnTo>
                  <a:pt x="669772" y="560755"/>
                </a:lnTo>
                <a:lnTo>
                  <a:pt x="678942" y="561416"/>
                </a:lnTo>
                <a:lnTo>
                  <a:pt x="711327" y="592213"/>
                </a:lnTo>
                <a:lnTo>
                  <a:pt x="712038" y="601992"/>
                </a:lnTo>
                <a:lnTo>
                  <a:pt x="711720" y="608799"/>
                </a:lnTo>
                <a:lnTo>
                  <a:pt x="695261" y="649719"/>
                </a:lnTo>
                <a:lnTo>
                  <a:pt x="657059" y="693839"/>
                </a:lnTo>
                <a:lnTo>
                  <a:pt x="552729" y="799744"/>
                </a:lnTo>
                <a:lnTo>
                  <a:pt x="552729" y="850404"/>
                </a:lnTo>
                <a:lnTo>
                  <a:pt x="794143" y="850404"/>
                </a:lnTo>
                <a:lnTo>
                  <a:pt x="794143" y="788555"/>
                </a:lnTo>
                <a:close/>
              </a:path>
              <a:path w="1343025" h="1343025">
                <a:moveTo>
                  <a:pt x="1343025" y="671512"/>
                </a:moveTo>
                <a:lnTo>
                  <a:pt x="1341335" y="623620"/>
                </a:lnTo>
                <a:lnTo>
                  <a:pt x="1336344" y="576630"/>
                </a:lnTo>
                <a:lnTo>
                  <a:pt x="1328166" y="530644"/>
                </a:lnTo>
                <a:lnTo>
                  <a:pt x="1316926" y="485787"/>
                </a:lnTo>
                <a:lnTo>
                  <a:pt x="1303197" y="443661"/>
                </a:lnTo>
                <a:lnTo>
                  <a:pt x="1303197" y="671512"/>
                </a:lnTo>
                <a:lnTo>
                  <a:pt x="1301457" y="718591"/>
                </a:lnTo>
                <a:lnTo>
                  <a:pt x="1296339" y="764743"/>
                </a:lnTo>
                <a:lnTo>
                  <a:pt x="1287945" y="809840"/>
                </a:lnTo>
                <a:lnTo>
                  <a:pt x="1276413" y="853757"/>
                </a:lnTo>
                <a:lnTo>
                  <a:pt x="1261859" y="896378"/>
                </a:lnTo>
                <a:lnTo>
                  <a:pt x="1244396" y="937590"/>
                </a:lnTo>
                <a:lnTo>
                  <a:pt x="1224178" y="977239"/>
                </a:lnTo>
                <a:lnTo>
                  <a:pt x="1201293" y="1015238"/>
                </a:lnTo>
                <a:lnTo>
                  <a:pt x="1175893" y="1051445"/>
                </a:lnTo>
                <a:lnTo>
                  <a:pt x="1148080" y="1085723"/>
                </a:lnTo>
                <a:lnTo>
                  <a:pt x="1117981" y="1117981"/>
                </a:lnTo>
                <a:lnTo>
                  <a:pt x="1085735" y="1148080"/>
                </a:lnTo>
                <a:lnTo>
                  <a:pt x="1051445" y="1175893"/>
                </a:lnTo>
                <a:lnTo>
                  <a:pt x="1015238" y="1201293"/>
                </a:lnTo>
                <a:lnTo>
                  <a:pt x="977239" y="1224178"/>
                </a:lnTo>
                <a:lnTo>
                  <a:pt x="937590" y="1244396"/>
                </a:lnTo>
                <a:lnTo>
                  <a:pt x="896378" y="1261859"/>
                </a:lnTo>
                <a:lnTo>
                  <a:pt x="853757" y="1276413"/>
                </a:lnTo>
                <a:lnTo>
                  <a:pt x="809840" y="1287945"/>
                </a:lnTo>
                <a:lnTo>
                  <a:pt x="764743" y="1296339"/>
                </a:lnTo>
                <a:lnTo>
                  <a:pt x="718591" y="1301457"/>
                </a:lnTo>
                <a:lnTo>
                  <a:pt x="671512" y="1303197"/>
                </a:lnTo>
                <a:lnTo>
                  <a:pt x="624433" y="1301457"/>
                </a:lnTo>
                <a:lnTo>
                  <a:pt x="578294" y="1296339"/>
                </a:lnTo>
                <a:lnTo>
                  <a:pt x="533196" y="1287945"/>
                </a:lnTo>
                <a:lnTo>
                  <a:pt x="489267" y="1276413"/>
                </a:lnTo>
                <a:lnTo>
                  <a:pt x="446646" y="1261859"/>
                </a:lnTo>
                <a:lnTo>
                  <a:pt x="405447" y="1244396"/>
                </a:lnTo>
                <a:lnTo>
                  <a:pt x="365785" y="1224178"/>
                </a:lnTo>
                <a:lnTo>
                  <a:pt x="327799" y="1201293"/>
                </a:lnTo>
                <a:lnTo>
                  <a:pt x="291592" y="1175893"/>
                </a:lnTo>
                <a:lnTo>
                  <a:pt x="257302" y="1148080"/>
                </a:lnTo>
                <a:lnTo>
                  <a:pt x="225044" y="1117981"/>
                </a:lnTo>
                <a:lnTo>
                  <a:pt x="194957" y="1085723"/>
                </a:lnTo>
                <a:lnTo>
                  <a:pt x="167144" y="1051445"/>
                </a:lnTo>
                <a:lnTo>
                  <a:pt x="141732" y="1015238"/>
                </a:lnTo>
                <a:lnTo>
                  <a:pt x="118859" y="977239"/>
                </a:lnTo>
                <a:lnTo>
                  <a:pt x="98628" y="937590"/>
                </a:lnTo>
                <a:lnTo>
                  <a:pt x="81178" y="896378"/>
                </a:lnTo>
                <a:lnTo>
                  <a:pt x="66624" y="853757"/>
                </a:lnTo>
                <a:lnTo>
                  <a:pt x="55079" y="809840"/>
                </a:lnTo>
                <a:lnTo>
                  <a:pt x="46697" y="764743"/>
                </a:lnTo>
                <a:lnTo>
                  <a:pt x="41567" y="718591"/>
                </a:lnTo>
                <a:lnTo>
                  <a:pt x="39827" y="671512"/>
                </a:lnTo>
                <a:lnTo>
                  <a:pt x="41567" y="624433"/>
                </a:lnTo>
                <a:lnTo>
                  <a:pt x="46697" y="578294"/>
                </a:lnTo>
                <a:lnTo>
                  <a:pt x="55079" y="533196"/>
                </a:lnTo>
                <a:lnTo>
                  <a:pt x="66624" y="489267"/>
                </a:lnTo>
                <a:lnTo>
                  <a:pt x="81178" y="446646"/>
                </a:lnTo>
                <a:lnTo>
                  <a:pt x="98628" y="405447"/>
                </a:lnTo>
                <a:lnTo>
                  <a:pt x="118859" y="365785"/>
                </a:lnTo>
                <a:lnTo>
                  <a:pt x="141732" y="327799"/>
                </a:lnTo>
                <a:lnTo>
                  <a:pt x="167144" y="291592"/>
                </a:lnTo>
                <a:lnTo>
                  <a:pt x="194957" y="257302"/>
                </a:lnTo>
                <a:lnTo>
                  <a:pt x="225044" y="225044"/>
                </a:lnTo>
                <a:lnTo>
                  <a:pt x="257302" y="194957"/>
                </a:lnTo>
                <a:lnTo>
                  <a:pt x="291592" y="167144"/>
                </a:lnTo>
                <a:lnTo>
                  <a:pt x="327799" y="141732"/>
                </a:lnTo>
                <a:lnTo>
                  <a:pt x="365785" y="118859"/>
                </a:lnTo>
                <a:lnTo>
                  <a:pt x="405447" y="98628"/>
                </a:lnTo>
                <a:lnTo>
                  <a:pt x="446646" y="81178"/>
                </a:lnTo>
                <a:lnTo>
                  <a:pt x="489267" y="66624"/>
                </a:lnTo>
                <a:lnTo>
                  <a:pt x="533196" y="55079"/>
                </a:lnTo>
                <a:lnTo>
                  <a:pt x="578294" y="46697"/>
                </a:lnTo>
                <a:lnTo>
                  <a:pt x="624433" y="41567"/>
                </a:lnTo>
                <a:lnTo>
                  <a:pt x="671512" y="39827"/>
                </a:lnTo>
                <a:lnTo>
                  <a:pt x="718591" y="41567"/>
                </a:lnTo>
                <a:lnTo>
                  <a:pt x="764743" y="46697"/>
                </a:lnTo>
                <a:lnTo>
                  <a:pt x="809840" y="55079"/>
                </a:lnTo>
                <a:lnTo>
                  <a:pt x="853757" y="66624"/>
                </a:lnTo>
                <a:lnTo>
                  <a:pt x="896378" y="81178"/>
                </a:lnTo>
                <a:lnTo>
                  <a:pt x="937590" y="98628"/>
                </a:lnTo>
                <a:lnTo>
                  <a:pt x="977239" y="118859"/>
                </a:lnTo>
                <a:lnTo>
                  <a:pt x="1015238" y="141732"/>
                </a:lnTo>
                <a:lnTo>
                  <a:pt x="1051445" y="167144"/>
                </a:lnTo>
                <a:lnTo>
                  <a:pt x="1085735" y="194957"/>
                </a:lnTo>
                <a:lnTo>
                  <a:pt x="1117981" y="225044"/>
                </a:lnTo>
                <a:lnTo>
                  <a:pt x="1148080" y="257302"/>
                </a:lnTo>
                <a:lnTo>
                  <a:pt x="1175893" y="291592"/>
                </a:lnTo>
                <a:lnTo>
                  <a:pt x="1201293" y="327799"/>
                </a:lnTo>
                <a:lnTo>
                  <a:pt x="1224178" y="365785"/>
                </a:lnTo>
                <a:lnTo>
                  <a:pt x="1244396" y="405447"/>
                </a:lnTo>
                <a:lnTo>
                  <a:pt x="1261859" y="446646"/>
                </a:lnTo>
                <a:lnTo>
                  <a:pt x="1276413" y="489267"/>
                </a:lnTo>
                <a:lnTo>
                  <a:pt x="1287945" y="533196"/>
                </a:lnTo>
                <a:lnTo>
                  <a:pt x="1296339" y="578294"/>
                </a:lnTo>
                <a:lnTo>
                  <a:pt x="1301457" y="624433"/>
                </a:lnTo>
                <a:lnTo>
                  <a:pt x="1303197" y="671512"/>
                </a:lnTo>
                <a:lnTo>
                  <a:pt x="1303197" y="443661"/>
                </a:lnTo>
                <a:lnTo>
                  <a:pt x="1285659" y="399923"/>
                </a:lnTo>
                <a:lnTo>
                  <a:pt x="1265885" y="359143"/>
                </a:lnTo>
                <a:lnTo>
                  <a:pt x="1243482" y="319938"/>
                </a:lnTo>
                <a:lnTo>
                  <a:pt x="1218590" y="282435"/>
                </a:lnTo>
                <a:lnTo>
                  <a:pt x="1191298" y="246761"/>
                </a:lnTo>
                <a:lnTo>
                  <a:pt x="1161745" y="213004"/>
                </a:lnTo>
                <a:lnTo>
                  <a:pt x="1130033" y="181279"/>
                </a:lnTo>
                <a:lnTo>
                  <a:pt x="1096276" y="151726"/>
                </a:lnTo>
                <a:lnTo>
                  <a:pt x="1060589" y="124447"/>
                </a:lnTo>
                <a:lnTo>
                  <a:pt x="1023086" y="99555"/>
                </a:lnTo>
                <a:lnTo>
                  <a:pt x="983894" y="77152"/>
                </a:lnTo>
                <a:lnTo>
                  <a:pt x="943114" y="57365"/>
                </a:lnTo>
                <a:lnTo>
                  <a:pt x="900849" y="40322"/>
                </a:lnTo>
                <a:lnTo>
                  <a:pt x="857237" y="26111"/>
                </a:lnTo>
                <a:lnTo>
                  <a:pt x="812393" y="14859"/>
                </a:lnTo>
                <a:lnTo>
                  <a:pt x="766406" y="6680"/>
                </a:lnTo>
                <a:lnTo>
                  <a:pt x="719416" y="1689"/>
                </a:lnTo>
                <a:lnTo>
                  <a:pt x="671512" y="0"/>
                </a:lnTo>
                <a:lnTo>
                  <a:pt x="623620" y="1689"/>
                </a:lnTo>
                <a:lnTo>
                  <a:pt x="576630" y="6680"/>
                </a:lnTo>
                <a:lnTo>
                  <a:pt x="530644" y="14859"/>
                </a:lnTo>
                <a:lnTo>
                  <a:pt x="485787" y="26111"/>
                </a:lnTo>
                <a:lnTo>
                  <a:pt x="442175" y="40322"/>
                </a:lnTo>
                <a:lnTo>
                  <a:pt x="399923" y="57365"/>
                </a:lnTo>
                <a:lnTo>
                  <a:pt x="359143" y="77152"/>
                </a:lnTo>
                <a:lnTo>
                  <a:pt x="319938" y="99555"/>
                </a:lnTo>
                <a:lnTo>
                  <a:pt x="282435" y="124447"/>
                </a:lnTo>
                <a:lnTo>
                  <a:pt x="246761" y="151726"/>
                </a:lnTo>
                <a:lnTo>
                  <a:pt x="213004" y="181279"/>
                </a:lnTo>
                <a:lnTo>
                  <a:pt x="181292" y="213004"/>
                </a:lnTo>
                <a:lnTo>
                  <a:pt x="151726" y="246761"/>
                </a:lnTo>
                <a:lnTo>
                  <a:pt x="124447" y="282435"/>
                </a:lnTo>
                <a:lnTo>
                  <a:pt x="99555" y="319938"/>
                </a:lnTo>
                <a:lnTo>
                  <a:pt x="77152" y="359143"/>
                </a:lnTo>
                <a:lnTo>
                  <a:pt x="57365" y="399923"/>
                </a:lnTo>
                <a:lnTo>
                  <a:pt x="40322" y="442175"/>
                </a:lnTo>
                <a:lnTo>
                  <a:pt x="26111" y="485787"/>
                </a:lnTo>
                <a:lnTo>
                  <a:pt x="14859" y="530644"/>
                </a:lnTo>
                <a:lnTo>
                  <a:pt x="6680" y="576630"/>
                </a:lnTo>
                <a:lnTo>
                  <a:pt x="1689" y="623620"/>
                </a:lnTo>
                <a:lnTo>
                  <a:pt x="0" y="671512"/>
                </a:lnTo>
                <a:lnTo>
                  <a:pt x="1689" y="719404"/>
                </a:lnTo>
                <a:lnTo>
                  <a:pt x="6680" y="766406"/>
                </a:lnTo>
                <a:lnTo>
                  <a:pt x="14859" y="812393"/>
                </a:lnTo>
                <a:lnTo>
                  <a:pt x="26111" y="857237"/>
                </a:lnTo>
                <a:lnTo>
                  <a:pt x="40322" y="900849"/>
                </a:lnTo>
                <a:lnTo>
                  <a:pt x="57365" y="943114"/>
                </a:lnTo>
                <a:lnTo>
                  <a:pt x="77152" y="983894"/>
                </a:lnTo>
                <a:lnTo>
                  <a:pt x="99555" y="1023086"/>
                </a:lnTo>
                <a:lnTo>
                  <a:pt x="124447" y="1060589"/>
                </a:lnTo>
                <a:lnTo>
                  <a:pt x="151726" y="1096276"/>
                </a:lnTo>
                <a:lnTo>
                  <a:pt x="181292" y="1130033"/>
                </a:lnTo>
                <a:lnTo>
                  <a:pt x="213004" y="1161745"/>
                </a:lnTo>
                <a:lnTo>
                  <a:pt x="246761" y="1191298"/>
                </a:lnTo>
                <a:lnTo>
                  <a:pt x="282435" y="1218590"/>
                </a:lnTo>
                <a:lnTo>
                  <a:pt x="319938" y="1243482"/>
                </a:lnTo>
                <a:lnTo>
                  <a:pt x="359143" y="1265885"/>
                </a:lnTo>
                <a:lnTo>
                  <a:pt x="399923" y="1285659"/>
                </a:lnTo>
                <a:lnTo>
                  <a:pt x="442175" y="1302715"/>
                </a:lnTo>
                <a:lnTo>
                  <a:pt x="485787" y="1316926"/>
                </a:lnTo>
                <a:lnTo>
                  <a:pt x="530644" y="1328166"/>
                </a:lnTo>
                <a:lnTo>
                  <a:pt x="576630" y="1336344"/>
                </a:lnTo>
                <a:lnTo>
                  <a:pt x="623620" y="1341335"/>
                </a:lnTo>
                <a:lnTo>
                  <a:pt x="671512" y="1343025"/>
                </a:lnTo>
                <a:lnTo>
                  <a:pt x="719416" y="1341335"/>
                </a:lnTo>
                <a:lnTo>
                  <a:pt x="766406" y="1336344"/>
                </a:lnTo>
                <a:lnTo>
                  <a:pt x="812393" y="1328166"/>
                </a:lnTo>
                <a:lnTo>
                  <a:pt x="857237" y="1316926"/>
                </a:lnTo>
                <a:lnTo>
                  <a:pt x="899363" y="1303197"/>
                </a:lnTo>
                <a:lnTo>
                  <a:pt x="900849" y="1302715"/>
                </a:lnTo>
                <a:lnTo>
                  <a:pt x="943114" y="1285659"/>
                </a:lnTo>
                <a:lnTo>
                  <a:pt x="983894" y="1265885"/>
                </a:lnTo>
                <a:lnTo>
                  <a:pt x="1023086" y="1243482"/>
                </a:lnTo>
                <a:lnTo>
                  <a:pt x="1060589" y="1218590"/>
                </a:lnTo>
                <a:lnTo>
                  <a:pt x="1096276" y="1191298"/>
                </a:lnTo>
                <a:lnTo>
                  <a:pt x="1130033" y="1161745"/>
                </a:lnTo>
                <a:lnTo>
                  <a:pt x="1161745" y="1130033"/>
                </a:lnTo>
                <a:lnTo>
                  <a:pt x="1191298" y="1096276"/>
                </a:lnTo>
                <a:lnTo>
                  <a:pt x="1218590" y="1060589"/>
                </a:lnTo>
                <a:lnTo>
                  <a:pt x="1243482" y="1023086"/>
                </a:lnTo>
                <a:lnTo>
                  <a:pt x="1265885" y="983894"/>
                </a:lnTo>
                <a:lnTo>
                  <a:pt x="1285659" y="943114"/>
                </a:lnTo>
                <a:lnTo>
                  <a:pt x="1302715" y="900849"/>
                </a:lnTo>
                <a:lnTo>
                  <a:pt x="1316926" y="857237"/>
                </a:lnTo>
                <a:lnTo>
                  <a:pt x="1328166" y="812393"/>
                </a:lnTo>
                <a:lnTo>
                  <a:pt x="1336344" y="766406"/>
                </a:lnTo>
                <a:lnTo>
                  <a:pt x="1341335" y="719404"/>
                </a:lnTo>
                <a:lnTo>
                  <a:pt x="1343025" y="6715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4093" y="6348399"/>
            <a:ext cx="1343025" cy="1343025"/>
          </a:xfrm>
          <a:custGeom>
            <a:avLst/>
            <a:gdLst/>
            <a:ahLst/>
            <a:cxnLst/>
            <a:rect l="l" t="t" r="r" b="b"/>
            <a:pathLst>
              <a:path w="1343025" h="1343025">
                <a:moveTo>
                  <a:pt x="790994" y="749769"/>
                </a:moveTo>
                <a:lnTo>
                  <a:pt x="778764" y="706335"/>
                </a:lnTo>
                <a:lnTo>
                  <a:pt x="742823" y="678713"/>
                </a:lnTo>
                <a:lnTo>
                  <a:pt x="706094" y="669759"/>
                </a:lnTo>
                <a:lnTo>
                  <a:pt x="706094" y="668362"/>
                </a:lnTo>
                <a:lnTo>
                  <a:pt x="750557" y="647687"/>
                </a:lnTo>
                <a:lnTo>
                  <a:pt x="775931" y="612025"/>
                </a:lnTo>
                <a:lnTo>
                  <a:pt x="780859" y="582066"/>
                </a:lnTo>
                <a:lnTo>
                  <a:pt x="778903" y="563791"/>
                </a:lnTo>
                <a:lnTo>
                  <a:pt x="749427" y="521982"/>
                </a:lnTo>
                <a:lnTo>
                  <a:pt x="712470" y="505777"/>
                </a:lnTo>
                <a:lnTo>
                  <a:pt x="664527" y="500316"/>
                </a:lnTo>
                <a:lnTo>
                  <a:pt x="632891" y="502412"/>
                </a:lnTo>
                <a:lnTo>
                  <a:pt x="603516" y="508749"/>
                </a:lnTo>
                <a:lnTo>
                  <a:pt x="576427" y="519328"/>
                </a:lnTo>
                <a:lnTo>
                  <a:pt x="551675" y="534200"/>
                </a:lnTo>
                <a:lnTo>
                  <a:pt x="585558" y="584517"/>
                </a:lnTo>
                <a:lnTo>
                  <a:pt x="596049" y="578167"/>
                </a:lnTo>
                <a:lnTo>
                  <a:pt x="606044" y="572770"/>
                </a:lnTo>
                <a:lnTo>
                  <a:pt x="650786" y="559689"/>
                </a:lnTo>
                <a:lnTo>
                  <a:pt x="659282" y="559358"/>
                </a:lnTo>
                <a:lnTo>
                  <a:pt x="680834" y="561784"/>
                </a:lnTo>
                <a:lnTo>
                  <a:pt x="696226" y="569099"/>
                </a:lnTo>
                <a:lnTo>
                  <a:pt x="705459" y="581317"/>
                </a:lnTo>
                <a:lnTo>
                  <a:pt x="708545" y="598487"/>
                </a:lnTo>
                <a:lnTo>
                  <a:pt x="707364" y="610349"/>
                </a:lnTo>
                <a:lnTo>
                  <a:pt x="679475" y="639064"/>
                </a:lnTo>
                <a:lnTo>
                  <a:pt x="631329" y="644956"/>
                </a:lnTo>
                <a:lnTo>
                  <a:pt x="604774" y="644956"/>
                </a:lnTo>
                <a:lnTo>
                  <a:pt x="604774" y="700862"/>
                </a:lnTo>
                <a:lnTo>
                  <a:pt x="630986" y="700862"/>
                </a:lnTo>
                <a:lnTo>
                  <a:pt x="651230" y="701459"/>
                </a:lnTo>
                <a:lnTo>
                  <a:pt x="694220" y="710996"/>
                </a:lnTo>
                <a:lnTo>
                  <a:pt x="714133" y="745578"/>
                </a:lnTo>
                <a:lnTo>
                  <a:pt x="713079" y="758278"/>
                </a:lnTo>
                <a:lnTo>
                  <a:pt x="687184" y="790359"/>
                </a:lnTo>
                <a:lnTo>
                  <a:pt x="643559" y="797293"/>
                </a:lnTo>
                <a:lnTo>
                  <a:pt x="631710" y="796899"/>
                </a:lnTo>
                <a:lnTo>
                  <a:pt x="583844" y="787603"/>
                </a:lnTo>
                <a:lnTo>
                  <a:pt x="551319" y="774585"/>
                </a:lnTo>
                <a:lnTo>
                  <a:pt x="551319" y="836764"/>
                </a:lnTo>
                <a:lnTo>
                  <a:pt x="573913" y="844816"/>
                </a:lnTo>
                <a:lnTo>
                  <a:pt x="598144" y="850620"/>
                </a:lnTo>
                <a:lnTo>
                  <a:pt x="623938" y="854113"/>
                </a:lnTo>
                <a:lnTo>
                  <a:pt x="651243" y="855294"/>
                </a:lnTo>
                <a:lnTo>
                  <a:pt x="682879" y="853528"/>
                </a:lnTo>
                <a:lnTo>
                  <a:pt x="734618" y="839520"/>
                </a:lnTo>
                <a:lnTo>
                  <a:pt x="770509" y="812076"/>
                </a:lnTo>
                <a:lnTo>
                  <a:pt x="788708" y="773290"/>
                </a:lnTo>
                <a:lnTo>
                  <a:pt x="790994" y="749769"/>
                </a:lnTo>
                <a:close/>
              </a:path>
              <a:path w="1343025" h="1343025">
                <a:moveTo>
                  <a:pt x="1343025" y="671512"/>
                </a:moveTo>
                <a:lnTo>
                  <a:pt x="1341335" y="623620"/>
                </a:lnTo>
                <a:lnTo>
                  <a:pt x="1336344" y="576618"/>
                </a:lnTo>
                <a:lnTo>
                  <a:pt x="1328166" y="530644"/>
                </a:lnTo>
                <a:lnTo>
                  <a:pt x="1316913" y="485787"/>
                </a:lnTo>
                <a:lnTo>
                  <a:pt x="1303197" y="443699"/>
                </a:lnTo>
                <a:lnTo>
                  <a:pt x="1303197" y="671512"/>
                </a:lnTo>
                <a:lnTo>
                  <a:pt x="1301457" y="718591"/>
                </a:lnTo>
                <a:lnTo>
                  <a:pt x="1296327" y="764743"/>
                </a:lnTo>
                <a:lnTo>
                  <a:pt x="1287945" y="809828"/>
                </a:lnTo>
                <a:lnTo>
                  <a:pt x="1276400" y="853757"/>
                </a:lnTo>
                <a:lnTo>
                  <a:pt x="1261846" y="896378"/>
                </a:lnTo>
                <a:lnTo>
                  <a:pt x="1244396" y="937577"/>
                </a:lnTo>
                <a:lnTo>
                  <a:pt x="1224165" y="977239"/>
                </a:lnTo>
                <a:lnTo>
                  <a:pt x="1201293" y="1015238"/>
                </a:lnTo>
                <a:lnTo>
                  <a:pt x="1175880" y="1051433"/>
                </a:lnTo>
                <a:lnTo>
                  <a:pt x="1148067" y="1085723"/>
                </a:lnTo>
                <a:lnTo>
                  <a:pt x="1117981" y="1117981"/>
                </a:lnTo>
                <a:lnTo>
                  <a:pt x="1085723" y="1148080"/>
                </a:lnTo>
                <a:lnTo>
                  <a:pt x="1051433" y="1175880"/>
                </a:lnTo>
                <a:lnTo>
                  <a:pt x="1015225" y="1201293"/>
                </a:lnTo>
                <a:lnTo>
                  <a:pt x="977239" y="1224165"/>
                </a:lnTo>
                <a:lnTo>
                  <a:pt x="937577" y="1244396"/>
                </a:lnTo>
                <a:lnTo>
                  <a:pt x="896378" y="1261846"/>
                </a:lnTo>
                <a:lnTo>
                  <a:pt x="853757" y="1276413"/>
                </a:lnTo>
                <a:lnTo>
                  <a:pt x="809828" y="1287945"/>
                </a:lnTo>
                <a:lnTo>
                  <a:pt x="764730" y="1296339"/>
                </a:lnTo>
                <a:lnTo>
                  <a:pt x="718591" y="1301457"/>
                </a:lnTo>
                <a:lnTo>
                  <a:pt x="671512" y="1303197"/>
                </a:lnTo>
                <a:lnTo>
                  <a:pt x="624433" y="1301457"/>
                </a:lnTo>
                <a:lnTo>
                  <a:pt x="578281" y="1296339"/>
                </a:lnTo>
                <a:lnTo>
                  <a:pt x="533184" y="1287945"/>
                </a:lnTo>
                <a:lnTo>
                  <a:pt x="489267" y="1276413"/>
                </a:lnTo>
                <a:lnTo>
                  <a:pt x="446646" y="1261846"/>
                </a:lnTo>
                <a:lnTo>
                  <a:pt x="405434" y="1244396"/>
                </a:lnTo>
                <a:lnTo>
                  <a:pt x="365785" y="1224165"/>
                </a:lnTo>
                <a:lnTo>
                  <a:pt x="327787" y="1201293"/>
                </a:lnTo>
                <a:lnTo>
                  <a:pt x="291579" y="1175880"/>
                </a:lnTo>
                <a:lnTo>
                  <a:pt x="257289" y="1148080"/>
                </a:lnTo>
                <a:lnTo>
                  <a:pt x="225044" y="1117981"/>
                </a:lnTo>
                <a:lnTo>
                  <a:pt x="194945" y="1085723"/>
                </a:lnTo>
                <a:lnTo>
                  <a:pt x="167132" y="1051433"/>
                </a:lnTo>
                <a:lnTo>
                  <a:pt x="141732" y="1015238"/>
                </a:lnTo>
                <a:lnTo>
                  <a:pt x="118846" y="977239"/>
                </a:lnTo>
                <a:lnTo>
                  <a:pt x="98628" y="937577"/>
                </a:lnTo>
                <a:lnTo>
                  <a:pt x="81165" y="896378"/>
                </a:lnTo>
                <a:lnTo>
                  <a:pt x="66611" y="853757"/>
                </a:lnTo>
                <a:lnTo>
                  <a:pt x="55079" y="809828"/>
                </a:lnTo>
                <a:lnTo>
                  <a:pt x="46685" y="764743"/>
                </a:lnTo>
                <a:lnTo>
                  <a:pt x="41567" y="718591"/>
                </a:lnTo>
                <a:lnTo>
                  <a:pt x="39827" y="671512"/>
                </a:lnTo>
                <a:lnTo>
                  <a:pt x="41567" y="624433"/>
                </a:lnTo>
                <a:lnTo>
                  <a:pt x="46685" y="578281"/>
                </a:lnTo>
                <a:lnTo>
                  <a:pt x="55079" y="533196"/>
                </a:lnTo>
                <a:lnTo>
                  <a:pt x="66611" y="489267"/>
                </a:lnTo>
                <a:lnTo>
                  <a:pt x="81165" y="446646"/>
                </a:lnTo>
                <a:lnTo>
                  <a:pt x="98628" y="405447"/>
                </a:lnTo>
                <a:lnTo>
                  <a:pt x="118846" y="365785"/>
                </a:lnTo>
                <a:lnTo>
                  <a:pt x="141732" y="327787"/>
                </a:lnTo>
                <a:lnTo>
                  <a:pt x="167132" y="291592"/>
                </a:lnTo>
                <a:lnTo>
                  <a:pt x="194945" y="257302"/>
                </a:lnTo>
                <a:lnTo>
                  <a:pt x="225044" y="225044"/>
                </a:lnTo>
                <a:lnTo>
                  <a:pt x="257289" y="194957"/>
                </a:lnTo>
                <a:lnTo>
                  <a:pt x="291579" y="167144"/>
                </a:lnTo>
                <a:lnTo>
                  <a:pt x="327787" y="141732"/>
                </a:lnTo>
                <a:lnTo>
                  <a:pt x="365785" y="118859"/>
                </a:lnTo>
                <a:lnTo>
                  <a:pt x="405434" y="98628"/>
                </a:lnTo>
                <a:lnTo>
                  <a:pt x="446646" y="81178"/>
                </a:lnTo>
                <a:lnTo>
                  <a:pt x="489267" y="66624"/>
                </a:lnTo>
                <a:lnTo>
                  <a:pt x="533184" y="55079"/>
                </a:lnTo>
                <a:lnTo>
                  <a:pt x="578281" y="46685"/>
                </a:lnTo>
                <a:lnTo>
                  <a:pt x="624433" y="41567"/>
                </a:lnTo>
                <a:lnTo>
                  <a:pt x="671512" y="39827"/>
                </a:lnTo>
                <a:lnTo>
                  <a:pt x="718591" y="41567"/>
                </a:lnTo>
                <a:lnTo>
                  <a:pt x="764730" y="46685"/>
                </a:lnTo>
                <a:lnTo>
                  <a:pt x="809828" y="55079"/>
                </a:lnTo>
                <a:lnTo>
                  <a:pt x="853757" y="66624"/>
                </a:lnTo>
                <a:lnTo>
                  <a:pt x="896378" y="81178"/>
                </a:lnTo>
                <a:lnTo>
                  <a:pt x="937577" y="98628"/>
                </a:lnTo>
                <a:lnTo>
                  <a:pt x="977239" y="118859"/>
                </a:lnTo>
                <a:lnTo>
                  <a:pt x="1015225" y="141732"/>
                </a:lnTo>
                <a:lnTo>
                  <a:pt x="1051433" y="167144"/>
                </a:lnTo>
                <a:lnTo>
                  <a:pt x="1085723" y="194957"/>
                </a:lnTo>
                <a:lnTo>
                  <a:pt x="1117981" y="225044"/>
                </a:lnTo>
                <a:lnTo>
                  <a:pt x="1148067" y="257302"/>
                </a:lnTo>
                <a:lnTo>
                  <a:pt x="1175880" y="291592"/>
                </a:lnTo>
                <a:lnTo>
                  <a:pt x="1201293" y="327787"/>
                </a:lnTo>
                <a:lnTo>
                  <a:pt x="1224165" y="365785"/>
                </a:lnTo>
                <a:lnTo>
                  <a:pt x="1244396" y="405447"/>
                </a:lnTo>
                <a:lnTo>
                  <a:pt x="1261846" y="446646"/>
                </a:lnTo>
                <a:lnTo>
                  <a:pt x="1276400" y="489267"/>
                </a:lnTo>
                <a:lnTo>
                  <a:pt x="1287945" y="533196"/>
                </a:lnTo>
                <a:lnTo>
                  <a:pt x="1296327" y="578281"/>
                </a:lnTo>
                <a:lnTo>
                  <a:pt x="1301457" y="624433"/>
                </a:lnTo>
                <a:lnTo>
                  <a:pt x="1303197" y="671512"/>
                </a:lnTo>
                <a:lnTo>
                  <a:pt x="1303197" y="443699"/>
                </a:lnTo>
                <a:lnTo>
                  <a:pt x="1285659" y="399923"/>
                </a:lnTo>
                <a:lnTo>
                  <a:pt x="1265872" y="359130"/>
                </a:lnTo>
                <a:lnTo>
                  <a:pt x="1243469" y="319938"/>
                </a:lnTo>
                <a:lnTo>
                  <a:pt x="1218577" y="282435"/>
                </a:lnTo>
                <a:lnTo>
                  <a:pt x="1191298" y="246748"/>
                </a:lnTo>
                <a:lnTo>
                  <a:pt x="1161732" y="212991"/>
                </a:lnTo>
                <a:lnTo>
                  <a:pt x="1130020" y="181279"/>
                </a:lnTo>
                <a:lnTo>
                  <a:pt x="1096264" y="151726"/>
                </a:lnTo>
                <a:lnTo>
                  <a:pt x="1060589" y="124447"/>
                </a:lnTo>
                <a:lnTo>
                  <a:pt x="1023086" y="99542"/>
                </a:lnTo>
                <a:lnTo>
                  <a:pt x="983881" y="77152"/>
                </a:lnTo>
                <a:lnTo>
                  <a:pt x="943102" y="57365"/>
                </a:lnTo>
                <a:lnTo>
                  <a:pt x="900849" y="40309"/>
                </a:lnTo>
                <a:lnTo>
                  <a:pt x="899350" y="39827"/>
                </a:lnTo>
                <a:lnTo>
                  <a:pt x="857237" y="26111"/>
                </a:lnTo>
                <a:lnTo>
                  <a:pt x="812380" y="14859"/>
                </a:lnTo>
                <a:lnTo>
                  <a:pt x="766394" y="6680"/>
                </a:lnTo>
                <a:lnTo>
                  <a:pt x="719404" y="1689"/>
                </a:lnTo>
                <a:lnTo>
                  <a:pt x="671512" y="0"/>
                </a:lnTo>
                <a:lnTo>
                  <a:pt x="623608" y="1689"/>
                </a:lnTo>
                <a:lnTo>
                  <a:pt x="576618" y="6680"/>
                </a:lnTo>
                <a:lnTo>
                  <a:pt x="530631" y="14859"/>
                </a:lnTo>
                <a:lnTo>
                  <a:pt x="485787" y="26111"/>
                </a:lnTo>
                <a:lnTo>
                  <a:pt x="442175" y="40309"/>
                </a:lnTo>
                <a:lnTo>
                  <a:pt x="399910" y="57365"/>
                </a:lnTo>
                <a:lnTo>
                  <a:pt x="359130" y="77152"/>
                </a:lnTo>
                <a:lnTo>
                  <a:pt x="319938" y="99542"/>
                </a:lnTo>
                <a:lnTo>
                  <a:pt x="282435" y="124447"/>
                </a:lnTo>
                <a:lnTo>
                  <a:pt x="246748" y="151726"/>
                </a:lnTo>
                <a:lnTo>
                  <a:pt x="212991" y="181279"/>
                </a:lnTo>
                <a:lnTo>
                  <a:pt x="181279" y="212991"/>
                </a:lnTo>
                <a:lnTo>
                  <a:pt x="151726" y="246748"/>
                </a:lnTo>
                <a:lnTo>
                  <a:pt x="124434" y="282435"/>
                </a:lnTo>
                <a:lnTo>
                  <a:pt x="99542" y="319938"/>
                </a:lnTo>
                <a:lnTo>
                  <a:pt x="77139" y="359130"/>
                </a:lnTo>
                <a:lnTo>
                  <a:pt x="57365" y="399923"/>
                </a:lnTo>
                <a:lnTo>
                  <a:pt x="40309" y="442175"/>
                </a:lnTo>
                <a:lnTo>
                  <a:pt x="26098" y="485787"/>
                </a:lnTo>
                <a:lnTo>
                  <a:pt x="14859" y="530644"/>
                </a:lnTo>
                <a:lnTo>
                  <a:pt x="6680" y="576618"/>
                </a:lnTo>
                <a:lnTo>
                  <a:pt x="1689" y="623620"/>
                </a:lnTo>
                <a:lnTo>
                  <a:pt x="0" y="671512"/>
                </a:lnTo>
                <a:lnTo>
                  <a:pt x="1689" y="719404"/>
                </a:lnTo>
                <a:lnTo>
                  <a:pt x="6680" y="766406"/>
                </a:lnTo>
                <a:lnTo>
                  <a:pt x="14859" y="812380"/>
                </a:lnTo>
                <a:lnTo>
                  <a:pt x="26098" y="857237"/>
                </a:lnTo>
                <a:lnTo>
                  <a:pt x="40309" y="900849"/>
                </a:lnTo>
                <a:lnTo>
                  <a:pt x="57365" y="943102"/>
                </a:lnTo>
                <a:lnTo>
                  <a:pt x="77139" y="983894"/>
                </a:lnTo>
                <a:lnTo>
                  <a:pt x="99542" y="1023086"/>
                </a:lnTo>
                <a:lnTo>
                  <a:pt x="124434" y="1060589"/>
                </a:lnTo>
                <a:lnTo>
                  <a:pt x="151726" y="1096276"/>
                </a:lnTo>
                <a:lnTo>
                  <a:pt x="181279" y="1130033"/>
                </a:lnTo>
                <a:lnTo>
                  <a:pt x="212991" y="1161745"/>
                </a:lnTo>
                <a:lnTo>
                  <a:pt x="246748" y="1191298"/>
                </a:lnTo>
                <a:lnTo>
                  <a:pt x="282435" y="1218577"/>
                </a:lnTo>
                <a:lnTo>
                  <a:pt x="319938" y="1243482"/>
                </a:lnTo>
                <a:lnTo>
                  <a:pt x="359130" y="1265872"/>
                </a:lnTo>
                <a:lnTo>
                  <a:pt x="399910" y="1285659"/>
                </a:lnTo>
                <a:lnTo>
                  <a:pt x="442175" y="1302715"/>
                </a:lnTo>
                <a:lnTo>
                  <a:pt x="485787" y="1316913"/>
                </a:lnTo>
                <a:lnTo>
                  <a:pt x="530631" y="1328166"/>
                </a:lnTo>
                <a:lnTo>
                  <a:pt x="576618" y="1336344"/>
                </a:lnTo>
                <a:lnTo>
                  <a:pt x="623608" y="1341335"/>
                </a:lnTo>
                <a:lnTo>
                  <a:pt x="671512" y="1343025"/>
                </a:lnTo>
                <a:lnTo>
                  <a:pt x="719404" y="1341335"/>
                </a:lnTo>
                <a:lnTo>
                  <a:pt x="766394" y="1336344"/>
                </a:lnTo>
                <a:lnTo>
                  <a:pt x="812380" y="1328166"/>
                </a:lnTo>
                <a:lnTo>
                  <a:pt x="857237" y="1316913"/>
                </a:lnTo>
                <a:lnTo>
                  <a:pt x="899350" y="1303197"/>
                </a:lnTo>
                <a:lnTo>
                  <a:pt x="900849" y="1302715"/>
                </a:lnTo>
                <a:lnTo>
                  <a:pt x="943102" y="1285659"/>
                </a:lnTo>
                <a:lnTo>
                  <a:pt x="983881" y="1265872"/>
                </a:lnTo>
                <a:lnTo>
                  <a:pt x="1023086" y="1243482"/>
                </a:lnTo>
                <a:lnTo>
                  <a:pt x="1060589" y="1218577"/>
                </a:lnTo>
                <a:lnTo>
                  <a:pt x="1096264" y="1191298"/>
                </a:lnTo>
                <a:lnTo>
                  <a:pt x="1130020" y="1161745"/>
                </a:lnTo>
                <a:lnTo>
                  <a:pt x="1161732" y="1130033"/>
                </a:lnTo>
                <a:lnTo>
                  <a:pt x="1191298" y="1096276"/>
                </a:lnTo>
                <a:lnTo>
                  <a:pt x="1218577" y="1060589"/>
                </a:lnTo>
                <a:lnTo>
                  <a:pt x="1243469" y="1023086"/>
                </a:lnTo>
                <a:lnTo>
                  <a:pt x="1265872" y="983894"/>
                </a:lnTo>
                <a:lnTo>
                  <a:pt x="1285659" y="943102"/>
                </a:lnTo>
                <a:lnTo>
                  <a:pt x="1302702" y="900849"/>
                </a:lnTo>
                <a:lnTo>
                  <a:pt x="1316913" y="857237"/>
                </a:lnTo>
                <a:lnTo>
                  <a:pt x="1328166" y="812380"/>
                </a:lnTo>
                <a:lnTo>
                  <a:pt x="1336344" y="766406"/>
                </a:lnTo>
                <a:lnTo>
                  <a:pt x="1341335" y="719404"/>
                </a:lnTo>
                <a:lnTo>
                  <a:pt x="1343025" y="6715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64414" y="817814"/>
            <a:ext cx="3273425" cy="1551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0" spc="-300" dirty="0"/>
              <a:t>indice</a:t>
            </a:r>
            <a:endParaRPr sz="10000"/>
          </a:p>
        </p:txBody>
      </p:sp>
      <p:sp>
        <p:nvSpPr>
          <p:cNvPr id="6" name="object 6"/>
          <p:cNvSpPr txBox="1"/>
          <p:nvPr/>
        </p:nvSpPr>
        <p:spPr>
          <a:xfrm>
            <a:off x="1936920" y="2951317"/>
            <a:ext cx="15176500" cy="4337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spc="-10" dirty="0">
                <a:latin typeface="Cambria"/>
                <a:cs typeface="Cambria"/>
              </a:rPr>
              <a:t>Introduzione</a:t>
            </a:r>
            <a:endParaRPr sz="4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210"/>
              </a:spcBef>
            </a:pPr>
            <a:endParaRPr sz="4800">
              <a:latin typeface="Cambria"/>
              <a:cs typeface="Cambria"/>
            </a:endParaRPr>
          </a:p>
          <a:p>
            <a:pPr marL="4361180">
              <a:lnSpc>
                <a:spcPct val="100000"/>
              </a:lnSpc>
              <a:spcBef>
                <a:spcPts val="5"/>
              </a:spcBef>
              <a:tabLst>
                <a:tab pos="4943475" algn="l"/>
                <a:tab pos="7818120" algn="l"/>
                <a:tab pos="9285605" algn="l"/>
                <a:tab pos="11964670" algn="l"/>
                <a:tab pos="13439775" algn="l"/>
              </a:tabLst>
            </a:pPr>
            <a:r>
              <a:rPr sz="4750" spc="-25" dirty="0">
                <a:latin typeface="Cambria"/>
                <a:cs typeface="Cambria"/>
              </a:rPr>
              <a:t>Il</a:t>
            </a:r>
            <a:r>
              <a:rPr sz="4750" dirty="0">
                <a:latin typeface="Cambria"/>
                <a:cs typeface="Cambria"/>
              </a:rPr>
              <a:t>	</a:t>
            </a:r>
            <a:r>
              <a:rPr sz="4750" spc="-10" dirty="0">
                <a:latin typeface="Cambria"/>
                <a:cs typeface="Cambria"/>
              </a:rPr>
              <a:t>contributo</a:t>
            </a:r>
            <a:r>
              <a:rPr sz="4750" dirty="0">
                <a:latin typeface="Cambria"/>
                <a:cs typeface="Cambria"/>
              </a:rPr>
              <a:t>	</a:t>
            </a:r>
            <a:r>
              <a:rPr sz="4750" spc="-10" dirty="0">
                <a:latin typeface="Cambria"/>
                <a:cs typeface="Cambria"/>
              </a:rPr>
              <a:t>degli</a:t>
            </a:r>
            <a:r>
              <a:rPr sz="4750" dirty="0">
                <a:latin typeface="Cambria"/>
                <a:cs typeface="Cambria"/>
              </a:rPr>
              <a:t>	</a:t>
            </a:r>
            <a:r>
              <a:rPr sz="4750" spc="-10" dirty="0">
                <a:latin typeface="Cambria"/>
                <a:cs typeface="Cambria"/>
              </a:rPr>
              <a:t>scienziati</a:t>
            </a:r>
            <a:r>
              <a:rPr sz="4750" dirty="0">
                <a:latin typeface="Cambria"/>
                <a:cs typeface="Cambria"/>
              </a:rPr>
              <a:t>	</a:t>
            </a:r>
            <a:r>
              <a:rPr sz="4750" spc="-10" dirty="0">
                <a:latin typeface="Cambria"/>
                <a:cs typeface="Cambria"/>
              </a:rPr>
              <a:t>nelle</a:t>
            </a:r>
            <a:r>
              <a:rPr sz="4750" dirty="0">
                <a:latin typeface="Cambria"/>
                <a:cs typeface="Cambria"/>
              </a:rPr>
              <a:t>	</a:t>
            </a:r>
            <a:r>
              <a:rPr sz="4750" spc="-10" dirty="0">
                <a:latin typeface="Cambria"/>
                <a:cs typeface="Cambria"/>
              </a:rPr>
              <a:t>guerre</a:t>
            </a:r>
            <a:endParaRPr sz="47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729"/>
              </a:spcBef>
            </a:pPr>
            <a:endParaRPr sz="4750">
              <a:latin typeface="Cambria"/>
              <a:cs typeface="Cambria"/>
            </a:endParaRPr>
          </a:p>
          <a:p>
            <a:pPr marL="318770">
              <a:lnSpc>
                <a:spcPct val="100000"/>
              </a:lnSpc>
              <a:tabLst>
                <a:tab pos="1200785" algn="l"/>
                <a:tab pos="3713479" algn="l"/>
                <a:tab pos="4200525" algn="l"/>
                <a:tab pos="4891405" algn="l"/>
                <a:tab pos="6616065" algn="l"/>
                <a:tab pos="8502650" algn="l"/>
              </a:tabLst>
            </a:pPr>
            <a:r>
              <a:rPr sz="4450" spc="-25" dirty="0">
                <a:latin typeface="Cambria"/>
                <a:cs typeface="Cambria"/>
              </a:rPr>
              <a:t>Gli</a:t>
            </a:r>
            <a:r>
              <a:rPr sz="4450" dirty="0">
                <a:latin typeface="Cambria"/>
                <a:cs typeface="Cambria"/>
              </a:rPr>
              <a:t>	</a:t>
            </a:r>
            <a:r>
              <a:rPr sz="4450" spc="-10" dirty="0">
                <a:latin typeface="Cambria"/>
                <a:cs typeface="Cambria"/>
              </a:rPr>
              <a:t>scienziati</a:t>
            </a:r>
            <a:r>
              <a:rPr sz="4450" dirty="0">
                <a:latin typeface="Cambria"/>
                <a:cs typeface="Cambria"/>
              </a:rPr>
              <a:t>	</a:t>
            </a:r>
            <a:r>
              <a:rPr sz="4450" spc="-50" dirty="0">
                <a:latin typeface="Cambria"/>
                <a:cs typeface="Cambria"/>
              </a:rPr>
              <a:t>e</a:t>
            </a:r>
            <a:r>
              <a:rPr sz="4450" dirty="0">
                <a:latin typeface="Cambria"/>
                <a:cs typeface="Cambria"/>
              </a:rPr>
              <a:t>	</a:t>
            </a:r>
            <a:r>
              <a:rPr sz="4450" spc="95" dirty="0">
                <a:latin typeface="Cambria"/>
                <a:cs typeface="Cambria"/>
              </a:rPr>
              <a:t>la</a:t>
            </a:r>
            <a:r>
              <a:rPr sz="4450" dirty="0">
                <a:latin typeface="Cambria"/>
                <a:cs typeface="Cambria"/>
              </a:rPr>
              <a:t>	</a:t>
            </a:r>
            <a:r>
              <a:rPr sz="4450" spc="50" dirty="0">
                <a:latin typeface="Cambria"/>
                <a:cs typeface="Cambria"/>
              </a:rPr>
              <a:t>prima</a:t>
            </a:r>
            <a:r>
              <a:rPr sz="4450" dirty="0">
                <a:latin typeface="Cambria"/>
                <a:cs typeface="Cambria"/>
              </a:rPr>
              <a:t>	</a:t>
            </a:r>
            <a:r>
              <a:rPr sz="4450" spc="-10" dirty="0">
                <a:latin typeface="Cambria"/>
                <a:cs typeface="Cambria"/>
              </a:rPr>
              <a:t>guerra</a:t>
            </a:r>
            <a:r>
              <a:rPr sz="4450" dirty="0">
                <a:latin typeface="Cambria"/>
                <a:cs typeface="Cambria"/>
              </a:rPr>
              <a:t>	</a:t>
            </a:r>
            <a:r>
              <a:rPr sz="4450" spc="-10" dirty="0">
                <a:latin typeface="Cambria"/>
                <a:cs typeface="Cambria"/>
              </a:rPr>
              <a:t>mondiale</a:t>
            </a:r>
            <a:endParaRPr sz="44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2131" y="1287102"/>
            <a:ext cx="13936344" cy="5998210"/>
          </a:xfrm>
          <a:prstGeom prst="rect">
            <a:avLst/>
          </a:prstGeom>
        </p:spPr>
        <p:txBody>
          <a:bodyPr vert="horz" wrap="square" lIns="0" tIns="704850" rIns="0" bIns="0" rtlCol="0">
            <a:spAutoFit/>
          </a:bodyPr>
          <a:lstStyle/>
          <a:p>
            <a:pPr marR="228600" algn="ctr">
              <a:lnSpc>
                <a:spcPct val="100000"/>
              </a:lnSpc>
              <a:spcBef>
                <a:spcPts val="5550"/>
              </a:spcBef>
            </a:pPr>
            <a:r>
              <a:rPr sz="10700" spc="-140" dirty="0"/>
              <a:t>introduzione</a:t>
            </a:r>
            <a:endParaRPr sz="10700"/>
          </a:p>
          <a:p>
            <a:pPr marL="12700" marR="5080" algn="ctr">
              <a:lnSpc>
                <a:spcPct val="115399"/>
              </a:lnSpc>
              <a:spcBef>
                <a:spcPts val="1600"/>
              </a:spcBef>
            </a:pPr>
            <a:r>
              <a:rPr sz="4900" spc="-125" dirty="0">
                <a:latin typeface="Tahoma"/>
                <a:cs typeface="Tahoma"/>
              </a:rPr>
              <a:t>Nella</a:t>
            </a:r>
            <a:r>
              <a:rPr sz="4900" spc="-470" dirty="0">
                <a:latin typeface="Tahoma"/>
                <a:cs typeface="Tahoma"/>
              </a:rPr>
              <a:t> </a:t>
            </a:r>
            <a:r>
              <a:rPr sz="4900" spc="-175" dirty="0">
                <a:latin typeface="Tahoma"/>
                <a:cs typeface="Tahoma"/>
              </a:rPr>
              <a:t>nostra</a:t>
            </a:r>
            <a:r>
              <a:rPr sz="4900" spc="-470" dirty="0">
                <a:latin typeface="Tahoma"/>
                <a:cs typeface="Tahoma"/>
              </a:rPr>
              <a:t> </a:t>
            </a:r>
            <a:r>
              <a:rPr sz="4900" dirty="0">
                <a:latin typeface="Tahoma"/>
                <a:cs typeface="Tahoma"/>
              </a:rPr>
              <a:t>epoca</a:t>
            </a:r>
            <a:r>
              <a:rPr sz="4900" spc="-465" dirty="0">
                <a:latin typeface="Tahoma"/>
                <a:cs typeface="Tahoma"/>
              </a:rPr>
              <a:t> </a:t>
            </a:r>
            <a:r>
              <a:rPr sz="4900" spc="-170" dirty="0">
                <a:latin typeface="Tahoma"/>
                <a:cs typeface="Tahoma"/>
              </a:rPr>
              <a:t>la</a:t>
            </a:r>
            <a:r>
              <a:rPr sz="4900" spc="-470" dirty="0">
                <a:latin typeface="Tahoma"/>
                <a:cs typeface="Tahoma"/>
              </a:rPr>
              <a:t> </a:t>
            </a:r>
            <a:r>
              <a:rPr sz="4900" dirty="0">
                <a:latin typeface="Tahoma"/>
                <a:cs typeface="Tahoma"/>
              </a:rPr>
              <a:t>conoscenza</a:t>
            </a:r>
            <a:r>
              <a:rPr sz="4900" spc="-470" dirty="0">
                <a:latin typeface="Tahoma"/>
                <a:cs typeface="Tahoma"/>
              </a:rPr>
              <a:t> </a:t>
            </a:r>
            <a:r>
              <a:rPr sz="4900" spc="-120" dirty="0">
                <a:latin typeface="Tahoma"/>
                <a:cs typeface="Tahoma"/>
              </a:rPr>
              <a:t>scientifica</a:t>
            </a:r>
            <a:r>
              <a:rPr sz="4900" spc="-465" dirty="0">
                <a:latin typeface="Tahoma"/>
                <a:cs typeface="Tahoma"/>
              </a:rPr>
              <a:t> </a:t>
            </a:r>
            <a:r>
              <a:rPr sz="4900" spc="-10" dirty="0">
                <a:latin typeface="Tahoma"/>
                <a:cs typeface="Tahoma"/>
              </a:rPr>
              <a:t>influenza </a:t>
            </a:r>
            <a:r>
              <a:rPr sz="4900" spc="-100" dirty="0">
                <a:latin typeface="Tahoma"/>
                <a:cs typeface="Tahoma"/>
              </a:rPr>
              <a:t>sempre</a:t>
            </a:r>
            <a:r>
              <a:rPr sz="4900" spc="-555" dirty="0">
                <a:latin typeface="Tahoma"/>
                <a:cs typeface="Tahoma"/>
              </a:rPr>
              <a:t> </a:t>
            </a:r>
            <a:r>
              <a:rPr sz="4900" spc="-114" dirty="0">
                <a:latin typeface="Tahoma"/>
                <a:cs typeface="Tahoma"/>
              </a:rPr>
              <a:t>di</a:t>
            </a:r>
            <a:r>
              <a:rPr sz="4900" spc="-555" dirty="0">
                <a:latin typeface="Tahoma"/>
                <a:cs typeface="Tahoma"/>
              </a:rPr>
              <a:t> </a:t>
            </a:r>
            <a:r>
              <a:rPr sz="4900" spc="-110" dirty="0">
                <a:latin typeface="Tahoma"/>
                <a:cs typeface="Tahoma"/>
              </a:rPr>
              <a:t>più</a:t>
            </a:r>
            <a:r>
              <a:rPr sz="4900" spc="-555" dirty="0">
                <a:latin typeface="Tahoma"/>
                <a:cs typeface="Tahoma"/>
              </a:rPr>
              <a:t> </a:t>
            </a:r>
            <a:r>
              <a:rPr sz="4900" spc="-170" dirty="0">
                <a:latin typeface="Tahoma"/>
                <a:cs typeface="Tahoma"/>
              </a:rPr>
              <a:t>la</a:t>
            </a:r>
            <a:r>
              <a:rPr sz="4900" spc="-555" dirty="0">
                <a:latin typeface="Tahoma"/>
                <a:cs typeface="Tahoma"/>
              </a:rPr>
              <a:t> </a:t>
            </a:r>
            <a:r>
              <a:rPr sz="4900" spc="-75" dirty="0">
                <a:latin typeface="Tahoma"/>
                <a:cs typeface="Tahoma"/>
              </a:rPr>
              <a:t>società</a:t>
            </a:r>
            <a:r>
              <a:rPr sz="4900" spc="-555" dirty="0">
                <a:latin typeface="Tahoma"/>
                <a:cs typeface="Tahoma"/>
              </a:rPr>
              <a:t> </a:t>
            </a:r>
            <a:r>
              <a:rPr sz="4900" dirty="0">
                <a:latin typeface="Tahoma"/>
                <a:cs typeface="Tahoma"/>
              </a:rPr>
              <a:t>e</a:t>
            </a:r>
            <a:r>
              <a:rPr sz="4900" spc="-555" dirty="0">
                <a:latin typeface="Tahoma"/>
                <a:cs typeface="Tahoma"/>
              </a:rPr>
              <a:t> </a:t>
            </a:r>
            <a:r>
              <a:rPr sz="4900" spc="-170" dirty="0">
                <a:latin typeface="Tahoma"/>
                <a:cs typeface="Tahoma"/>
              </a:rPr>
              <a:t>la</a:t>
            </a:r>
            <a:r>
              <a:rPr sz="4900" spc="-555" dirty="0">
                <a:latin typeface="Tahoma"/>
                <a:cs typeface="Tahoma"/>
              </a:rPr>
              <a:t> </a:t>
            </a:r>
            <a:r>
              <a:rPr sz="4900" spc="-204" dirty="0">
                <a:latin typeface="Tahoma"/>
                <a:cs typeface="Tahoma"/>
              </a:rPr>
              <a:t>politica;</a:t>
            </a:r>
            <a:r>
              <a:rPr sz="4900" spc="-555" dirty="0">
                <a:latin typeface="Tahoma"/>
                <a:cs typeface="Tahoma"/>
              </a:rPr>
              <a:t> </a:t>
            </a:r>
            <a:r>
              <a:rPr sz="4900" spc="-65" dirty="0">
                <a:latin typeface="Tahoma"/>
                <a:cs typeface="Tahoma"/>
              </a:rPr>
              <a:t>bisogna</a:t>
            </a:r>
            <a:r>
              <a:rPr sz="4900" spc="-555" dirty="0">
                <a:latin typeface="Tahoma"/>
                <a:cs typeface="Tahoma"/>
              </a:rPr>
              <a:t> </a:t>
            </a:r>
            <a:r>
              <a:rPr sz="4900" spc="-10" dirty="0">
                <a:latin typeface="Tahoma"/>
                <a:cs typeface="Tahoma"/>
              </a:rPr>
              <a:t>quindi </a:t>
            </a:r>
            <a:r>
              <a:rPr sz="4900" dirty="0">
                <a:latin typeface="Tahoma"/>
                <a:cs typeface="Tahoma"/>
              </a:rPr>
              <a:t>conoscere</a:t>
            </a:r>
            <a:r>
              <a:rPr sz="4900" spc="-540" dirty="0">
                <a:latin typeface="Tahoma"/>
                <a:cs typeface="Tahoma"/>
              </a:rPr>
              <a:t> </a:t>
            </a:r>
            <a:r>
              <a:rPr sz="4900" spc="-225" dirty="0">
                <a:latin typeface="Tahoma"/>
                <a:cs typeface="Tahoma"/>
              </a:rPr>
              <a:t>il</a:t>
            </a:r>
            <a:r>
              <a:rPr sz="4900" spc="-540" dirty="0">
                <a:latin typeface="Tahoma"/>
                <a:cs typeface="Tahoma"/>
              </a:rPr>
              <a:t> </a:t>
            </a:r>
            <a:r>
              <a:rPr sz="4900" spc="-35" dirty="0">
                <a:latin typeface="Tahoma"/>
                <a:cs typeface="Tahoma"/>
              </a:rPr>
              <a:t>concetto</a:t>
            </a:r>
            <a:r>
              <a:rPr sz="4900" spc="-540" dirty="0">
                <a:latin typeface="Tahoma"/>
                <a:cs typeface="Tahoma"/>
              </a:rPr>
              <a:t> </a:t>
            </a:r>
            <a:r>
              <a:rPr sz="4900" spc="-114" dirty="0">
                <a:latin typeface="Tahoma"/>
                <a:cs typeface="Tahoma"/>
              </a:rPr>
              <a:t>di</a:t>
            </a:r>
            <a:r>
              <a:rPr sz="4900" spc="-535" dirty="0">
                <a:latin typeface="Tahoma"/>
                <a:cs typeface="Tahoma"/>
              </a:rPr>
              <a:t> </a:t>
            </a:r>
            <a:r>
              <a:rPr sz="4900" spc="-220" dirty="0">
                <a:latin typeface="Tahoma"/>
                <a:cs typeface="Tahoma"/>
              </a:rPr>
              <a:t>neutralità</a:t>
            </a:r>
            <a:r>
              <a:rPr sz="4900" spc="-540" dirty="0">
                <a:latin typeface="Tahoma"/>
                <a:cs typeface="Tahoma"/>
              </a:rPr>
              <a:t> </a:t>
            </a:r>
            <a:r>
              <a:rPr sz="4900" spc="-130" dirty="0">
                <a:latin typeface="Tahoma"/>
                <a:cs typeface="Tahoma"/>
              </a:rPr>
              <a:t>nella</a:t>
            </a:r>
            <a:r>
              <a:rPr sz="4900" spc="-540" dirty="0">
                <a:latin typeface="Tahoma"/>
                <a:cs typeface="Tahoma"/>
              </a:rPr>
              <a:t> </a:t>
            </a:r>
            <a:r>
              <a:rPr sz="4900" spc="-40" dirty="0">
                <a:latin typeface="Tahoma"/>
                <a:cs typeface="Tahoma"/>
              </a:rPr>
              <a:t>scienza</a:t>
            </a:r>
            <a:r>
              <a:rPr sz="4900" spc="-535" dirty="0">
                <a:latin typeface="Tahoma"/>
                <a:cs typeface="Tahoma"/>
              </a:rPr>
              <a:t> </a:t>
            </a:r>
            <a:r>
              <a:rPr sz="4900" dirty="0">
                <a:latin typeface="Tahoma"/>
                <a:cs typeface="Tahoma"/>
              </a:rPr>
              <a:t>e</a:t>
            </a:r>
            <a:r>
              <a:rPr sz="4900" spc="-540" dirty="0">
                <a:latin typeface="Tahoma"/>
                <a:cs typeface="Tahoma"/>
              </a:rPr>
              <a:t> </a:t>
            </a:r>
            <a:r>
              <a:rPr sz="4900" spc="-10" dirty="0">
                <a:latin typeface="Tahoma"/>
                <a:cs typeface="Tahoma"/>
              </a:rPr>
              <a:t>nelle </a:t>
            </a:r>
            <a:r>
              <a:rPr sz="4900" spc="-90" dirty="0">
                <a:latin typeface="Tahoma"/>
                <a:cs typeface="Tahoma"/>
              </a:rPr>
              <a:t>ricerche</a:t>
            </a:r>
            <a:r>
              <a:rPr sz="4900" spc="-530" dirty="0">
                <a:latin typeface="Tahoma"/>
                <a:cs typeface="Tahoma"/>
              </a:rPr>
              <a:t> </a:t>
            </a:r>
            <a:r>
              <a:rPr sz="4900" spc="-55" dirty="0">
                <a:latin typeface="Tahoma"/>
                <a:cs typeface="Tahoma"/>
              </a:rPr>
              <a:t>scientifiche.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133" y="687937"/>
            <a:ext cx="13446125" cy="7359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9785" marR="812165" algn="ctr">
              <a:lnSpc>
                <a:spcPct val="115999"/>
              </a:lnSpc>
              <a:spcBef>
                <a:spcPts val="95"/>
              </a:spcBef>
            </a:pPr>
            <a:r>
              <a:rPr sz="4150" spc="55" dirty="0">
                <a:latin typeface="Tahoma"/>
                <a:cs typeface="Tahoma"/>
              </a:rPr>
              <a:t>La</a:t>
            </a:r>
            <a:r>
              <a:rPr sz="4150" spc="-465" dirty="0">
                <a:latin typeface="Tahoma"/>
                <a:cs typeface="Tahoma"/>
              </a:rPr>
              <a:t> </a:t>
            </a:r>
            <a:r>
              <a:rPr sz="4150" spc="-180" dirty="0">
                <a:latin typeface="Tahoma"/>
                <a:cs typeface="Tahoma"/>
              </a:rPr>
              <a:t>neutralità</a:t>
            </a:r>
            <a:r>
              <a:rPr sz="4150" spc="-465" dirty="0">
                <a:latin typeface="Tahoma"/>
                <a:cs typeface="Tahoma"/>
              </a:rPr>
              <a:t> </a:t>
            </a:r>
            <a:r>
              <a:rPr sz="4150" spc="-100" dirty="0">
                <a:latin typeface="Tahoma"/>
                <a:cs typeface="Tahoma"/>
              </a:rPr>
              <a:t>scientifica</a:t>
            </a:r>
            <a:r>
              <a:rPr sz="4150" spc="-465" dirty="0">
                <a:latin typeface="Tahoma"/>
                <a:cs typeface="Tahoma"/>
              </a:rPr>
              <a:t> </a:t>
            </a:r>
            <a:r>
              <a:rPr sz="4150" spc="-130" dirty="0">
                <a:latin typeface="Tahoma"/>
                <a:cs typeface="Tahoma"/>
              </a:rPr>
              <a:t>si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60" dirty="0">
                <a:latin typeface="Tahoma"/>
                <a:cs typeface="Tahoma"/>
              </a:rPr>
              <a:t>basa</a:t>
            </a:r>
            <a:r>
              <a:rPr sz="4150" spc="-465" dirty="0">
                <a:latin typeface="Tahoma"/>
                <a:cs typeface="Tahoma"/>
              </a:rPr>
              <a:t> </a:t>
            </a:r>
            <a:r>
              <a:rPr sz="4150" spc="-65" dirty="0">
                <a:latin typeface="Tahoma"/>
                <a:cs typeface="Tahoma"/>
              </a:rPr>
              <a:t>su</a:t>
            </a:r>
            <a:r>
              <a:rPr sz="4150" spc="-465" dirty="0">
                <a:latin typeface="Tahoma"/>
                <a:cs typeface="Tahoma"/>
              </a:rPr>
              <a:t> </a:t>
            </a:r>
            <a:r>
              <a:rPr sz="4150" spc="-240" dirty="0">
                <a:latin typeface="Tahoma"/>
                <a:cs typeface="Tahoma"/>
              </a:rPr>
              <a:t>tre</a:t>
            </a:r>
            <a:r>
              <a:rPr sz="4150" spc="-465" dirty="0">
                <a:latin typeface="Tahoma"/>
                <a:cs typeface="Tahoma"/>
              </a:rPr>
              <a:t> </a:t>
            </a:r>
            <a:r>
              <a:rPr sz="4150" spc="-60" dirty="0">
                <a:latin typeface="Tahoma"/>
                <a:cs typeface="Tahoma"/>
              </a:rPr>
              <a:t>concetti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120" dirty="0">
                <a:latin typeface="Tahoma"/>
                <a:cs typeface="Tahoma"/>
              </a:rPr>
              <a:t>principali: </a:t>
            </a:r>
            <a:r>
              <a:rPr sz="4150" spc="-200" dirty="0">
                <a:latin typeface="Tahoma"/>
                <a:cs typeface="Tahoma"/>
              </a:rPr>
              <a:t>obiettività,</a:t>
            </a:r>
            <a:r>
              <a:rPr sz="4150" spc="-445" dirty="0">
                <a:latin typeface="Tahoma"/>
                <a:cs typeface="Tahoma"/>
              </a:rPr>
              <a:t> </a:t>
            </a:r>
            <a:r>
              <a:rPr sz="4150" spc="-160" dirty="0">
                <a:latin typeface="Tahoma"/>
                <a:cs typeface="Tahoma"/>
              </a:rPr>
              <a:t>imparzialità</a:t>
            </a:r>
            <a:r>
              <a:rPr sz="4150" spc="-450" dirty="0">
                <a:latin typeface="Tahoma"/>
                <a:cs typeface="Tahoma"/>
              </a:rPr>
              <a:t> </a:t>
            </a:r>
            <a:r>
              <a:rPr sz="4150" dirty="0">
                <a:latin typeface="Tahoma"/>
                <a:cs typeface="Tahoma"/>
              </a:rPr>
              <a:t>e</a:t>
            </a:r>
            <a:r>
              <a:rPr sz="4150" spc="-450" dirty="0">
                <a:latin typeface="Tahoma"/>
                <a:cs typeface="Tahoma"/>
              </a:rPr>
              <a:t> </a:t>
            </a:r>
            <a:r>
              <a:rPr sz="4150" spc="-60" dirty="0">
                <a:latin typeface="Tahoma"/>
                <a:cs typeface="Tahoma"/>
              </a:rPr>
              <a:t>metodo</a:t>
            </a:r>
            <a:r>
              <a:rPr sz="4150" spc="-445" dirty="0">
                <a:latin typeface="Tahoma"/>
                <a:cs typeface="Tahoma"/>
              </a:rPr>
              <a:t> </a:t>
            </a:r>
            <a:r>
              <a:rPr sz="4150" spc="-10" dirty="0">
                <a:latin typeface="Tahoma"/>
                <a:cs typeface="Tahoma"/>
              </a:rPr>
              <a:t>scientifico.</a:t>
            </a:r>
            <a:endParaRPr sz="4150">
              <a:latin typeface="Tahoma"/>
              <a:cs typeface="Tahoma"/>
            </a:endParaRPr>
          </a:p>
          <a:p>
            <a:pPr marL="12065" marR="5080" indent="-635" algn="ctr">
              <a:lnSpc>
                <a:spcPts val="5770"/>
              </a:lnSpc>
              <a:spcBef>
                <a:spcPts val="140"/>
              </a:spcBef>
            </a:pPr>
            <a:r>
              <a:rPr sz="4150" spc="-160" dirty="0">
                <a:latin typeface="Tahoma"/>
                <a:cs typeface="Tahoma"/>
              </a:rPr>
              <a:t>L'obiettività</a:t>
            </a:r>
            <a:r>
              <a:rPr sz="4150" spc="-465" dirty="0">
                <a:latin typeface="Tahoma"/>
                <a:cs typeface="Tahoma"/>
              </a:rPr>
              <a:t> </a:t>
            </a:r>
            <a:r>
              <a:rPr sz="4150" spc="-80" dirty="0">
                <a:latin typeface="Tahoma"/>
                <a:cs typeface="Tahoma"/>
              </a:rPr>
              <a:t>richiede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55" dirty="0">
                <a:latin typeface="Tahoma"/>
                <a:cs typeface="Tahoma"/>
              </a:rPr>
              <a:t>che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204" dirty="0">
                <a:latin typeface="Tahoma"/>
                <a:cs typeface="Tahoma"/>
              </a:rPr>
              <a:t>i</a:t>
            </a:r>
            <a:r>
              <a:rPr sz="4150" spc="-455" dirty="0">
                <a:latin typeface="Tahoma"/>
                <a:cs typeface="Tahoma"/>
              </a:rPr>
              <a:t> </a:t>
            </a:r>
            <a:r>
              <a:rPr sz="4150" spc="-135" dirty="0">
                <a:latin typeface="Tahoma"/>
                <a:cs typeface="Tahoma"/>
              </a:rPr>
              <a:t>ricercatori</a:t>
            </a:r>
            <a:r>
              <a:rPr sz="4150" spc="-455" dirty="0">
                <a:latin typeface="Tahoma"/>
                <a:cs typeface="Tahoma"/>
              </a:rPr>
              <a:t> </a:t>
            </a:r>
            <a:r>
              <a:rPr sz="4150" spc="-80" dirty="0">
                <a:latin typeface="Tahoma"/>
                <a:cs typeface="Tahoma"/>
              </a:rPr>
              <a:t>osservino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dirty="0">
                <a:latin typeface="Tahoma"/>
                <a:cs typeface="Tahoma"/>
              </a:rPr>
              <a:t>e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160" dirty="0">
                <a:latin typeface="Tahoma"/>
                <a:cs typeface="Tahoma"/>
              </a:rPr>
              <a:t>interpretino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50" dirty="0">
                <a:latin typeface="Tahoma"/>
                <a:cs typeface="Tahoma"/>
              </a:rPr>
              <a:t>i </a:t>
            </a:r>
            <a:r>
              <a:rPr sz="4150" spc="-160" dirty="0">
                <a:latin typeface="Tahoma"/>
                <a:cs typeface="Tahoma"/>
              </a:rPr>
              <a:t>dati</a:t>
            </a:r>
            <a:r>
              <a:rPr sz="4150" spc="-450" dirty="0">
                <a:latin typeface="Tahoma"/>
                <a:cs typeface="Tahoma"/>
              </a:rPr>
              <a:t> </a:t>
            </a:r>
            <a:r>
              <a:rPr sz="4150" spc="-45" dirty="0">
                <a:latin typeface="Tahoma"/>
                <a:cs typeface="Tahoma"/>
              </a:rPr>
              <a:t>senza</a:t>
            </a:r>
            <a:r>
              <a:rPr sz="4150" spc="-455" dirty="0">
                <a:latin typeface="Tahoma"/>
                <a:cs typeface="Tahoma"/>
              </a:rPr>
              <a:t> </a:t>
            </a:r>
            <a:r>
              <a:rPr sz="4150" spc="-125" dirty="0">
                <a:latin typeface="Tahoma"/>
                <a:cs typeface="Tahoma"/>
              </a:rPr>
              <a:t>distorsioni</a:t>
            </a:r>
            <a:r>
              <a:rPr sz="4150" spc="-445" dirty="0">
                <a:latin typeface="Tahoma"/>
                <a:cs typeface="Tahoma"/>
              </a:rPr>
              <a:t> </a:t>
            </a:r>
            <a:r>
              <a:rPr sz="4150" spc="65" dirty="0">
                <a:latin typeface="Tahoma"/>
                <a:cs typeface="Tahoma"/>
              </a:rPr>
              <a:t>o</a:t>
            </a:r>
            <a:r>
              <a:rPr sz="4150" spc="-455" dirty="0">
                <a:latin typeface="Tahoma"/>
                <a:cs typeface="Tahoma"/>
              </a:rPr>
              <a:t> </a:t>
            </a:r>
            <a:r>
              <a:rPr sz="4150" spc="-150" dirty="0">
                <a:latin typeface="Tahoma"/>
                <a:cs typeface="Tahoma"/>
              </a:rPr>
              <a:t>pregiudizi.</a:t>
            </a:r>
            <a:r>
              <a:rPr sz="4150" spc="-445" dirty="0">
                <a:latin typeface="Tahoma"/>
                <a:cs typeface="Tahoma"/>
              </a:rPr>
              <a:t> </a:t>
            </a:r>
            <a:r>
              <a:rPr sz="4150" spc="-160" dirty="0">
                <a:latin typeface="Tahoma"/>
                <a:cs typeface="Tahoma"/>
              </a:rPr>
              <a:t>L'imparzialità</a:t>
            </a:r>
            <a:r>
              <a:rPr sz="4150" spc="-455" dirty="0">
                <a:latin typeface="Tahoma"/>
                <a:cs typeface="Tahoma"/>
              </a:rPr>
              <a:t> </a:t>
            </a:r>
            <a:r>
              <a:rPr sz="4150" spc="-85" dirty="0">
                <a:latin typeface="Tahoma"/>
                <a:cs typeface="Tahoma"/>
              </a:rPr>
              <a:t>implica</a:t>
            </a:r>
            <a:r>
              <a:rPr sz="4150" spc="-450" dirty="0">
                <a:latin typeface="Tahoma"/>
                <a:cs typeface="Tahoma"/>
              </a:rPr>
              <a:t> </a:t>
            </a:r>
            <a:r>
              <a:rPr sz="4150" spc="55" dirty="0">
                <a:latin typeface="Tahoma"/>
                <a:cs typeface="Tahoma"/>
              </a:rPr>
              <a:t>che</a:t>
            </a:r>
            <a:r>
              <a:rPr sz="4150" spc="-455" dirty="0">
                <a:latin typeface="Tahoma"/>
                <a:cs typeface="Tahoma"/>
              </a:rPr>
              <a:t> </a:t>
            </a:r>
            <a:r>
              <a:rPr sz="4150" spc="-50" dirty="0">
                <a:latin typeface="Tahoma"/>
                <a:cs typeface="Tahoma"/>
              </a:rPr>
              <a:t>i </a:t>
            </a:r>
            <a:r>
              <a:rPr sz="4150" spc="-210" dirty="0">
                <a:latin typeface="Tahoma"/>
                <a:cs typeface="Tahoma"/>
              </a:rPr>
              <a:t>risultati</a:t>
            </a:r>
            <a:r>
              <a:rPr sz="4150" spc="-455" dirty="0">
                <a:latin typeface="Tahoma"/>
                <a:cs typeface="Tahoma"/>
              </a:rPr>
              <a:t> </a:t>
            </a:r>
            <a:r>
              <a:rPr sz="4150" spc="-90" dirty="0">
                <a:latin typeface="Tahoma"/>
                <a:cs typeface="Tahoma"/>
              </a:rPr>
              <a:t>della</a:t>
            </a:r>
            <a:r>
              <a:rPr sz="4150" spc="-455" dirty="0">
                <a:latin typeface="Tahoma"/>
                <a:cs typeface="Tahoma"/>
              </a:rPr>
              <a:t> </a:t>
            </a:r>
            <a:r>
              <a:rPr sz="4150" spc="-90" dirty="0">
                <a:latin typeface="Tahoma"/>
                <a:cs typeface="Tahoma"/>
              </a:rPr>
              <a:t>ricerca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20" dirty="0">
                <a:latin typeface="Tahoma"/>
                <a:cs typeface="Tahoma"/>
              </a:rPr>
              <a:t>non</a:t>
            </a:r>
            <a:r>
              <a:rPr sz="4150" spc="-455" dirty="0">
                <a:latin typeface="Tahoma"/>
                <a:cs typeface="Tahoma"/>
              </a:rPr>
              <a:t> </a:t>
            </a:r>
            <a:r>
              <a:rPr sz="4150" spc="-70" dirty="0">
                <a:latin typeface="Tahoma"/>
                <a:cs typeface="Tahoma"/>
              </a:rPr>
              <a:t>siano</a:t>
            </a:r>
            <a:r>
              <a:rPr sz="4150" spc="-455" dirty="0">
                <a:latin typeface="Tahoma"/>
                <a:cs typeface="Tahoma"/>
              </a:rPr>
              <a:t> </a:t>
            </a:r>
            <a:r>
              <a:rPr sz="4150" spc="-145" dirty="0">
                <a:latin typeface="Tahoma"/>
                <a:cs typeface="Tahoma"/>
              </a:rPr>
              <a:t>influenzati</a:t>
            </a:r>
            <a:r>
              <a:rPr sz="4150" spc="-455" dirty="0">
                <a:latin typeface="Tahoma"/>
                <a:cs typeface="Tahoma"/>
              </a:rPr>
              <a:t> </a:t>
            </a:r>
            <a:r>
              <a:rPr sz="4150" spc="-40" dirty="0">
                <a:latin typeface="Tahoma"/>
                <a:cs typeface="Tahoma"/>
              </a:rPr>
              <a:t>da</a:t>
            </a:r>
            <a:r>
              <a:rPr sz="4150" spc="-455" dirty="0">
                <a:latin typeface="Tahoma"/>
                <a:cs typeface="Tahoma"/>
              </a:rPr>
              <a:t> </a:t>
            </a:r>
            <a:r>
              <a:rPr sz="4150" spc="-80" dirty="0">
                <a:latin typeface="Tahoma"/>
                <a:cs typeface="Tahoma"/>
              </a:rPr>
              <a:t>opinioni</a:t>
            </a:r>
            <a:r>
              <a:rPr sz="4150" spc="-450" dirty="0">
                <a:latin typeface="Tahoma"/>
                <a:cs typeface="Tahoma"/>
              </a:rPr>
              <a:t> </a:t>
            </a:r>
            <a:r>
              <a:rPr sz="4150" spc="-10" dirty="0">
                <a:latin typeface="Tahoma"/>
                <a:cs typeface="Tahoma"/>
              </a:rPr>
              <a:t>personali </a:t>
            </a:r>
            <a:r>
              <a:rPr sz="4150" spc="65" dirty="0">
                <a:latin typeface="Tahoma"/>
                <a:cs typeface="Tahoma"/>
              </a:rPr>
              <a:t>o</a:t>
            </a:r>
            <a:r>
              <a:rPr sz="4150" spc="-465" dirty="0">
                <a:latin typeface="Tahoma"/>
                <a:cs typeface="Tahoma"/>
              </a:rPr>
              <a:t> </a:t>
            </a:r>
            <a:r>
              <a:rPr sz="4150" spc="-145" dirty="0">
                <a:latin typeface="Tahoma"/>
                <a:cs typeface="Tahoma"/>
              </a:rPr>
              <a:t>interessi</a:t>
            </a:r>
            <a:r>
              <a:rPr sz="4150" spc="-455" dirty="0">
                <a:latin typeface="Tahoma"/>
                <a:cs typeface="Tahoma"/>
              </a:rPr>
              <a:t> </a:t>
            </a:r>
            <a:r>
              <a:rPr sz="4150" spc="-204" dirty="0">
                <a:latin typeface="Tahoma"/>
                <a:cs typeface="Tahoma"/>
              </a:rPr>
              <a:t>esterni.</a:t>
            </a:r>
            <a:r>
              <a:rPr sz="4150" spc="-455" dirty="0">
                <a:latin typeface="Tahoma"/>
                <a:cs typeface="Tahoma"/>
              </a:rPr>
              <a:t> </a:t>
            </a:r>
            <a:r>
              <a:rPr sz="4150" spc="-434" dirty="0">
                <a:latin typeface="Tahoma"/>
                <a:cs typeface="Tahoma"/>
              </a:rPr>
              <a:t>Il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60" dirty="0">
                <a:latin typeface="Tahoma"/>
                <a:cs typeface="Tahoma"/>
              </a:rPr>
              <a:t>metodo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85" dirty="0">
                <a:latin typeface="Tahoma"/>
                <a:cs typeface="Tahoma"/>
              </a:rPr>
              <a:t>scientifico</a:t>
            </a:r>
            <a:r>
              <a:rPr sz="4150" spc="-465" dirty="0">
                <a:latin typeface="Tahoma"/>
                <a:cs typeface="Tahoma"/>
              </a:rPr>
              <a:t> </a:t>
            </a:r>
            <a:r>
              <a:rPr sz="4150" spc="-95" dirty="0">
                <a:latin typeface="Tahoma"/>
                <a:cs typeface="Tahoma"/>
              </a:rPr>
              <a:t>fornisce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70" dirty="0">
                <a:latin typeface="Tahoma"/>
                <a:cs typeface="Tahoma"/>
              </a:rPr>
              <a:t>un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80" dirty="0">
                <a:latin typeface="Tahoma"/>
                <a:cs typeface="Tahoma"/>
              </a:rPr>
              <a:t>quadro</a:t>
            </a:r>
            <a:r>
              <a:rPr sz="4150" spc="-465" dirty="0">
                <a:latin typeface="Tahoma"/>
                <a:cs typeface="Tahoma"/>
              </a:rPr>
              <a:t> </a:t>
            </a:r>
            <a:r>
              <a:rPr sz="4150" spc="-25" dirty="0">
                <a:latin typeface="Tahoma"/>
                <a:cs typeface="Tahoma"/>
              </a:rPr>
              <a:t>per </a:t>
            </a:r>
            <a:r>
              <a:rPr sz="4150" spc="-75" dirty="0">
                <a:latin typeface="Tahoma"/>
                <a:cs typeface="Tahoma"/>
              </a:rPr>
              <a:t>condurre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135" dirty="0">
                <a:latin typeface="Tahoma"/>
                <a:cs typeface="Tahoma"/>
              </a:rPr>
              <a:t>studi</a:t>
            </a:r>
            <a:r>
              <a:rPr sz="4150" spc="-450" dirty="0">
                <a:latin typeface="Tahoma"/>
                <a:cs typeface="Tahoma"/>
              </a:rPr>
              <a:t> </a:t>
            </a:r>
            <a:r>
              <a:rPr sz="4150" spc="-135" dirty="0">
                <a:latin typeface="Tahoma"/>
                <a:cs typeface="Tahoma"/>
              </a:rPr>
              <a:t>in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dirty="0">
                <a:latin typeface="Tahoma"/>
                <a:cs typeface="Tahoma"/>
              </a:rPr>
              <a:t>modo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105" dirty="0">
                <a:latin typeface="Tahoma"/>
                <a:cs typeface="Tahoma"/>
              </a:rPr>
              <a:t>rigoroso</a:t>
            </a:r>
            <a:r>
              <a:rPr sz="4150" spc="-455" dirty="0">
                <a:latin typeface="Tahoma"/>
                <a:cs typeface="Tahoma"/>
              </a:rPr>
              <a:t> </a:t>
            </a:r>
            <a:r>
              <a:rPr sz="4150" dirty="0">
                <a:latin typeface="Tahoma"/>
                <a:cs typeface="Tahoma"/>
              </a:rPr>
              <a:t>ed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135" dirty="0">
                <a:latin typeface="Tahoma"/>
                <a:cs typeface="Tahoma"/>
              </a:rPr>
              <a:t>empirico,</a:t>
            </a:r>
            <a:r>
              <a:rPr sz="4150" spc="-450" dirty="0">
                <a:latin typeface="Tahoma"/>
                <a:cs typeface="Tahoma"/>
              </a:rPr>
              <a:t> </a:t>
            </a:r>
            <a:r>
              <a:rPr sz="4150" spc="-50" dirty="0">
                <a:latin typeface="Tahoma"/>
                <a:cs typeface="Tahoma"/>
              </a:rPr>
              <a:t>riducendo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25" dirty="0">
                <a:latin typeface="Tahoma"/>
                <a:cs typeface="Tahoma"/>
              </a:rPr>
              <a:t>al </a:t>
            </a:r>
            <a:r>
              <a:rPr sz="4150" spc="-110" dirty="0">
                <a:latin typeface="Tahoma"/>
                <a:cs typeface="Tahoma"/>
              </a:rPr>
              <a:t>minimo</a:t>
            </a:r>
            <a:r>
              <a:rPr sz="4150" spc="-465" dirty="0">
                <a:latin typeface="Tahoma"/>
                <a:cs typeface="Tahoma"/>
              </a:rPr>
              <a:t> </a:t>
            </a:r>
            <a:r>
              <a:rPr sz="4150" spc="-190" dirty="0">
                <a:latin typeface="Tahoma"/>
                <a:cs typeface="Tahoma"/>
              </a:rPr>
              <a:t>il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90" dirty="0">
                <a:latin typeface="Tahoma"/>
                <a:cs typeface="Tahoma"/>
              </a:rPr>
              <a:t>rischio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100" dirty="0">
                <a:latin typeface="Tahoma"/>
                <a:cs typeface="Tahoma"/>
              </a:rPr>
              <a:t>di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125" dirty="0">
                <a:latin typeface="Tahoma"/>
                <a:cs typeface="Tahoma"/>
              </a:rPr>
              <a:t>distorsioni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65" dirty="0">
                <a:latin typeface="Tahoma"/>
                <a:cs typeface="Tahoma"/>
              </a:rPr>
              <a:t>o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105" dirty="0">
                <a:latin typeface="Tahoma"/>
                <a:cs typeface="Tahoma"/>
              </a:rPr>
              <a:t>influenze</a:t>
            </a:r>
            <a:r>
              <a:rPr sz="4150" spc="-465" dirty="0">
                <a:latin typeface="Tahoma"/>
                <a:cs typeface="Tahoma"/>
              </a:rPr>
              <a:t> </a:t>
            </a:r>
            <a:r>
              <a:rPr sz="4150" spc="-180" dirty="0">
                <a:latin typeface="Tahoma"/>
                <a:cs typeface="Tahoma"/>
              </a:rPr>
              <a:t>esterne.</a:t>
            </a:r>
            <a:r>
              <a:rPr sz="4150" spc="-459" dirty="0">
                <a:latin typeface="Tahoma"/>
                <a:cs typeface="Tahoma"/>
              </a:rPr>
              <a:t> </a:t>
            </a:r>
            <a:r>
              <a:rPr sz="4150" spc="-10" dirty="0">
                <a:latin typeface="Tahoma"/>
                <a:cs typeface="Tahoma"/>
              </a:rPr>
              <a:t>Esplorando </a:t>
            </a:r>
            <a:r>
              <a:rPr sz="4150" spc="-114" dirty="0">
                <a:latin typeface="Tahoma"/>
                <a:cs typeface="Tahoma"/>
              </a:rPr>
              <a:t>questi</a:t>
            </a:r>
            <a:r>
              <a:rPr sz="4150" spc="-430" dirty="0">
                <a:latin typeface="Tahoma"/>
                <a:cs typeface="Tahoma"/>
              </a:rPr>
              <a:t> </a:t>
            </a:r>
            <a:r>
              <a:rPr sz="4150" spc="-60" dirty="0">
                <a:latin typeface="Tahoma"/>
                <a:cs typeface="Tahoma"/>
              </a:rPr>
              <a:t>concetti</a:t>
            </a:r>
            <a:r>
              <a:rPr sz="4150" spc="-425" dirty="0">
                <a:latin typeface="Tahoma"/>
                <a:cs typeface="Tahoma"/>
              </a:rPr>
              <a:t> </a:t>
            </a:r>
            <a:r>
              <a:rPr sz="4150" spc="-155" dirty="0">
                <a:latin typeface="Tahoma"/>
                <a:cs typeface="Tahoma"/>
              </a:rPr>
              <a:t>fondamentali,</a:t>
            </a:r>
            <a:r>
              <a:rPr sz="4150" spc="-425" dirty="0">
                <a:latin typeface="Tahoma"/>
                <a:cs typeface="Tahoma"/>
              </a:rPr>
              <a:t> </a:t>
            </a:r>
            <a:r>
              <a:rPr sz="4150" spc="-50" dirty="0">
                <a:latin typeface="Tahoma"/>
                <a:cs typeface="Tahoma"/>
              </a:rPr>
              <a:t>possiamo</a:t>
            </a:r>
            <a:r>
              <a:rPr sz="4150" spc="-430" dirty="0">
                <a:latin typeface="Tahoma"/>
                <a:cs typeface="Tahoma"/>
              </a:rPr>
              <a:t> </a:t>
            </a:r>
            <a:r>
              <a:rPr sz="4150" spc="-75" dirty="0">
                <a:latin typeface="Tahoma"/>
                <a:cs typeface="Tahoma"/>
              </a:rPr>
              <a:t>capire</a:t>
            </a:r>
            <a:r>
              <a:rPr sz="4150" spc="-430" dirty="0">
                <a:latin typeface="Tahoma"/>
                <a:cs typeface="Tahoma"/>
              </a:rPr>
              <a:t> </a:t>
            </a:r>
            <a:r>
              <a:rPr sz="4150" spc="-75" dirty="0">
                <a:latin typeface="Tahoma"/>
                <a:cs typeface="Tahoma"/>
              </a:rPr>
              <a:t>meglio</a:t>
            </a:r>
            <a:r>
              <a:rPr sz="4150" spc="-430" dirty="0">
                <a:latin typeface="Tahoma"/>
                <a:cs typeface="Tahoma"/>
              </a:rPr>
              <a:t> </a:t>
            </a:r>
            <a:r>
              <a:rPr sz="4150" dirty="0">
                <a:latin typeface="Tahoma"/>
                <a:cs typeface="Tahoma"/>
              </a:rPr>
              <a:t>come</a:t>
            </a:r>
            <a:r>
              <a:rPr sz="4150" spc="-434" dirty="0">
                <a:latin typeface="Tahoma"/>
                <a:cs typeface="Tahoma"/>
              </a:rPr>
              <a:t> </a:t>
            </a:r>
            <a:r>
              <a:rPr sz="4150" spc="-25" dirty="0">
                <a:latin typeface="Tahoma"/>
                <a:cs typeface="Tahoma"/>
              </a:rPr>
              <a:t>la </a:t>
            </a:r>
            <a:r>
              <a:rPr sz="4150" spc="-180" dirty="0">
                <a:latin typeface="Tahoma"/>
                <a:cs typeface="Tahoma"/>
              </a:rPr>
              <a:t>neutralità</a:t>
            </a:r>
            <a:r>
              <a:rPr sz="4150" spc="-450" dirty="0">
                <a:latin typeface="Tahoma"/>
                <a:cs typeface="Tahoma"/>
              </a:rPr>
              <a:t> </a:t>
            </a:r>
            <a:r>
              <a:rPr sz="4150" spc="-120" dirty="0">
                <a:latin typeface="Tahoma"/>
                <a:cs typeface="Tahoma"/>
              </a:rPr>
              <a:t>sia</a:t>
            </a:r>
            <a:r>
              <a:rPr sz="4150" spc="-450" dirty="0">
                <a:latin typeface="Tahoma"/>
                <a:cs typeface="Tahoma"/>
              </a:rPr>
              <a:t> </a:t>
            </a:r>
            <a:r>
              <a:rPr sz="4150" spc="-170" dirty="0">
                <a:latin typeface="Tahoma"/>
                <a:cs typeface="Tahoma"/>
              </a:rPr>
              <a:t>integrata</a:t>
            </a:r>
            <a:r>
              <a:rPr sz="4150" spc="-445" dirty="0">
                <a:latin typeface="Tahoma"/>
                <a:cs typeface="Tahoma"/>
              </a:rPr>
              <a:t> </a:t>
            </a:r>
            <a:r>
              <a:rPr sz="4150" spc="-105" dirty="0">
                <a:latin typeface="Tahoma"/>
                <a:cs typeface="Tahoma"/>
              </a:rPr>
              <a:t>nella</a:t>
            </a:r>
            <a:r>
              <a:rPr sz="4150" spc="-450" dirty="0">
                <a:latin typeface="Tahoma"/>
                <a:cs typeface="Tahoma"/>
              </a:rPr>
              <a:t> </a:t>
            </a:r>
            <a:r>
              <a:rPr sz="4150" spc="-130" dirty="0">
                <a:latin typeface="Tahoma"/>
                <a:cs typeface="Tahoma"/>
              </a:rPr>
              <a:t>pratica</a:t>
            </a:r>
            <a:r>
              <a:rPr sz="4150" spc="-445" dirty="0">
                <a:latin typeface="Tahoma"/>
                <a:cs typeface="Tahoma"/>
              </a:rPr>
              <a:t> </a:t>
            </a:r>
            <a:r>
              <a:rPr sz="4150" spc="-40" dirty="0">
                <a:latin typeface="Tahoma"/>
                <a:cs typeface="Tahoma"/>
              </a:rPr>
              <a:t>scientifica.</a:t>
            </a:r>
            <a:endParaRPr sz="41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57589"/>
            <a:ext cx="18288000" cy="1929764"/>
          </a:xfrm>
          <a:custGeom>
            <a:avLst/>
            <a:gdLst/>
            <a:ahLst/>
            <a:cxnLst/>
            <a:rect l="l" t="t" r="r" b="b"/>
            <a:pathLst>
              <a:path w="18288000" h="1929765">
                <a:moveTo>
                  <a:pt x="18287999" y="1929410"/>
                </a:moveTo>
                <a:lnTo>
                  <a:pt x="0" y="1929410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929410"/>
                </a:lnTo>
                <a:close/>
              </a:path>
            </a:pathLst>
          </a:custGeom>
          <a:solidFill>
            <a:srgbClr val="FEF5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880" y="3444511"/>
            <a:ext cx="5591174" cy="36004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80918" y="3444511"/>
            <a:ext cx="4581524" cy="36004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16422" y="334592"/>
            <a:ext cx="10724515" cy="2471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37205" marR="5080" indent="-3025140">
              <a:lnSpc>
                <a:spcPct val="116300"/>
              </a:lnSpc>
              <a:spcBef>
                <a:spcPts val="95"/>
              </a:spcBef>
            </a:pPr>
            <a:r>
              <a:rPr dirty="0"/>
              <a:t>il</a:t>
            </a:r>
            <a:r>
              <a:rPr spc="20" dirty="0"/>
              <a:t> </a:t>
            </a:r>
            <a:r>
              <a:rPr spc="-155" dirty="0"/>
              <a:t>contributo</a:t>
            </a:r>
            <a:r>
              <a:rPr spc="25" dirty="0"/>
              <a:t> </a:t>
            </a:r>
            <a:r>
              <a:rPr spc="-45" dirty="0"/>
              <a:t>degli</a:t>
            </a:r>
            <a:r>
              <a:rPr spc="20" dirty="0"/>
              <a:t> </a:t>
            </a:r>
            <a:r>
              <a:rPr spc="-105" dirty="0"/>
              <a:t>scienziati </a:t>
            </a:r>
            <a:r>
              <a:rPr spc="-275" dirty="0"/>
              <a:t>nelle</a:t>
            </a:r>
            <a:r>
              <a:rPr spc="700" dirty="0"/>
              <a:t> </a:t>
            </a:r>
            <a:r>
              <a:rPr spc="-10" dirty="0"/>
              <a:t>guerre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1863" y="3317895"/>
            <a:ext cx="17583785" cy="597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2655" marR="5708015" indent="-635" algn="ctr">
              <a:lnSpc>
                <a:spcPct val="115300"/>
              </a:lnSpc>
              <a:spcBef>
                <a:spcPts val="100"/>
              </a:spcBef>
            </a:pPr>
            <a:r>
              <a:rPr sz="3650" spc="85" dirty="0">
                <a:latin typeface="Tahoma"/>
                <a:cs typeface="Tahoma"/>
              </a:rPr>
              <a:t>A</a:t>
            </a:r>
            <a:r>
              <a:rPr sz="3650" spc="-400" dirty="0">
                <a:latin typeface="Tahoma"/>
                <a:cs typeface="Tahoma"/>
              </a:rPr>
              <a:t> </a:t>
            </a:r>
            <a:r>
              <a:rPr sz="3650" spc="-105" dirty="0">
                <a:latin typeface="Tahoma"/>
                <a:cs typeface="Tahoma"/>
              </a:rPr>
              <a:t>nostro</a:t>
            </a:r>
            <a:r>
              <a:rPr sz="3650" spc="-400" dirty="0">
                <a:latin typeface="Tahoma"/>
                <a:cs typeface="Tahoma"/>
              </a:rPr>
              <a:t> </a:t>
            </a:r>
            <a:r>
              <a:rPr sz="3650" spc="-180" dirty="0">
                <a:latin typeface="Tahoma"/>
                <a:cs typeface="Tahoma"/>
              </a:rPr>
              <a:t>parere,</a:t>
            </a:r>
            <a:r>
              <a:rPr sz="3650" spc="-400" dirty="0">
                <a:latin typeface="Tahoma"/>
                <a:cs typeface="Tahoma"/>
              </a:rPr>
              <a:t> </a:t>
            </a:r>
            <a:r>
              <a:rPr sz="3650" spc="-120" dirty="0">
                <a:latin typeface="Tahoma"/>
                <a:cs typeface="Tahoma"/>
              </a:rPr>
              <a:t>la</a:t>
            </a:r>
            <a:r>
              <a:rPr sz="3650" spc="-400" dirty="0">
                <a:latin typeface="Tahoma"/>
                <a:cs typeface="Tahoma"/>
              </a:rPr>
              <a:t> </a:t>
            </a:r>
            <a:r>
              <a:rPr sz="3650" spc="-25" dirty="0">
                <a:latin typeface="Tahoma"/>
                <a:cs typeface="Tahoma"/>
              </a:rPr>
              <a:t>scienza</a:t>
            </a:r>
            <a:r>
              <a:rPr sz="3650" spc="-400" dirty="0">
                <a:latin typeface="Tahoma"/>
                <a:cs typeface="Tahoma"/>
              </a:rPr>
              <a:t> </a:t>
            </a:r>
            <a:r>
              <a:rPr sz="3650" spc="-25" dirty="0">
                <a:latin typeface="Tahoma"/>
                <a:cs typeface="Tahoma"/>
              </a:rPr>
              <a:t>ha </a:t>
            </a:r>
            <a:r>
              <a:rPr sz="3650" spc="-60" dirty="0">
                <a:latin typeface="Tahoma"/>
                <a:cs typeface="Tahoma"/>
              </a:rPr>
              <a:t>perso</a:t>
            </a:r>
            <a:r>
              <a:rPr sz="3650" spc="-409" dirty="0">
                <a:latin typeface="Tahoma"/>
                <a:cs typeface="Tahoma"/>
              </a:rPr>
              <a:t> </a:t>
            </a:r>
            <a:r>
              <a:rPr sz="3650" spc="-120" dirty="0">
                <a:latin typeface="Tahoma"/>
                <a:cs typeface="Tahoma"/>
              </a:rPr>
              <a:t>la</a:t>
            </a:r>
            <a:r>
              <a:rPr sz="3650" spc="-405" dirty="0">
                <a:latin typeface="Tahoma"/>
                <a:cs typeface="Tahoma"/>
              </a:rPr>
              <a:t> </a:t>
            </a:r>
            <a:r>
              <a:rPr sz="3650" spc="-60" dirty="0">
                <a:latin typeface="Tahoma"/>
                <a:cs typeface="Tahoma"/>
              </a:rPr>
              <a:t>sua</a:t>
            </a:r>
            <a:r>
              <a:rPr sz="3650" spc="-405" dirty="0">
                <a:latin typeface="Tahoma"/>
                <a:cs typeface="Tahoma"/>
              </a:rPr>
              <a:t> </a:t>
            </a:r>
            <a:r>
              <a:rPr sz="3650" spc="-160" dirty="0">
                <a:latin typeface="Tahoma"/>
                <a:cs typeface="Tahoma"/>
              </a:rPr>
              <a:t>neutralità</a:t>
            </a:r>
            <a:r>
              <a:rPr sz="3650" spc="-409" dirty="0">
                <a:latin typeface="Tahoma"/>
                <a:cs typeface="Tahoma"/>
              </a:rPr>
              <a:t> </a:t>
            </a:r>
            <a:r>
              <a:rPr sz="3650" spc="-85" dirty="0">
                <a:latin typeface="Tahoma"/>
                <a:cs typeface="Tahoma"/>
              </a:rPr>
              <a:t>a</a:t>
            </a:r>
            <a:r>
              <a:rPr sz="3650" spc="-405" dirty="0">
                <a:latin typeface="Tahoma"/>
                <a:cs typeface="Tahoma"/>
              </a:rPr>
              <a:t> </a:t>
            </a:r>
            <a:r>
              <a:rPr sz="3650" spc="-10" dirty="0">
                <a:latin typeface="Tahoma"/>
                <a:cs typeface="Tahoma"/>
              </a:rPr>
              <a:t>partire </a:t>
            </a:r>
            <a:r>
              <a:rPr sz="3650" spc="-70" dirty="0">
                <a:latin typeface="Tahoma"/>
                <a:cs typeface="Tahoma"/>
              </a:rPr>
              <a:t>dal</a:t>
            </a:r>
            <a:r>
              <a:rPr sz="3650" spc="-380" dirty="0">
                <a:latin typeface="Tahoma"/>
                <a:cs typeface="Tahoma"/>
              </a:rPr>
              <a:t> </a:t>
            </a:r>
            <a:r>
              <a:rPr sz="3650" dirty="0">
                <a:latin typeface="Tahoma"/>
                <a:cs typeface="Tahoma"/>
              </a:rPr>
              <a:t>secolo</a:t>
            </a:r>
            <a:r>
              <a:rPr sz="3650" spc="-380" dirty="0">
                <a:latin typeface="Tahoma"/>
                <a:cs typeface="Tahoma"/>
              </a:rPr>
              <a:t> </a:t>
            </a:r>
            <a:r>
              <a:rPr sz="3650" spc="-85" dirty="0">
                <a:latin typeface="Tahoma"/>
                <a:cs typeface="Tahoma"/>
              </a:rPr>
              <a:t>scorso,</a:t>
            </a:r>
            <a:r>
              <a:rPr sz="3650" spc="-380" dirty="0">
                <a:latin typeface="Tahoma"/>
                <a:cs typeface="Tahoma"/>
              </a:rPr>
              <a:t> </a:t>
            </a:r>
            <a:r>
              <a:rPr sz="3650" spc="-30" dirty="0">
                <a:latin typeface="Tahoma"/>
                <a:cs typeface="Tahoma"/>
              </a:rPr>
              <a:t>perchè</a:t>
            </a:r>
            <a:r>
              <a:rPr sz="3650" spc="-375" dirty="0">
                <a:latin typeface="Tahoma"/>
                <a:cs typeface="Tahoma"/>
              </a:rPr>
              <a:t> </a:t>
            </a:r>
            <a:r>
              <a:rPr sz="3650" spc="-25" dirty="0">
                <a:latin typeface="Tahoma"/>
                <a:cs typeface="Tahoma"/>
              </a:rPr>
              <a:t>le </a:t>
            </a:r>
            <a:r>
              <a:rPr sz="3650" spc="-120" dirty="0">
                <a:latin typeface="Tahoma"/>
                <a:cs typeface="Tahoma"/>
              </a:rPr>
              <a:t>guerre</a:t>
            </a:r>
            <a:r>
              <a:rPr sz="3650" spc="-385" dirty="0">
                <a:latin typeface="Tahoma"/>
                <a:cs typeface="Tahoma"/>
              </a:rPr>
              <a:t> </a:t>
            </a:r>
            <a:r>
              <a:rPr sz="3650" dirty="0">
                <a:latin typeface="Tahoma"/>
                <a:cs typeface="Tahoma"/>
              </a:rPr>
              <a:t>sono</a:t>
            </a:r>
            <a:r>
              <a:rPr sz="3650" spc="-380" dirty="0">
                <a:latin typeface="Tahoma"/>
                <a:cs typeface="Tahoma"/>
              </a:rPr>
              <a:t> </a:t>
            </a:r>
            <a:r>
              <a:rPr sz="3650" spc="-114" dirty="0">
                <a:latin typeface="Tahoma"/>
                <a:cs typeface="Tahoma"/>
              </a:rPr>
              <a:t>diventate</a:t>
            </a:r>
            <a:r>
              <a:rPr sz="3650" spc="-385" dirty="0">
                <a:latin typeface="Tahoma"/>
                <a:cs typeface="Tahoma"/>
              </a:rPr>
              <a:t> </a:t>
            </a:r>
            <a:r>
              <a:rPr sz="3650" spc="-10" dirty="0">
                <a:latin typeface="Tahoma"/>
                <a:cs typeface="Tahoma"/>
              </a:rPr>
              <a:t>sempre </a:t>
            </a:r>
            <a:r>
              <a:rPr sz="3650" spc="-20" dirty="0">
                <a:latin typeface="Tahoma"/>
                <a:cs typeface="Tahoma"/>
              </a:rPr>
              <a:t>pù</a:t>
            </a:r>
            <a:r>
              <a:rPr sz="3650" spc="-400" dirty="0">
                <a:latin typeface="Tahoma"/>
                <a:cs typeface="Tahoma"/>
              </a:rPr>
              <a:t> </a:t>
            </a:r>
            <a:r>
              <a:rPr sz="3650" spc="-25" dirty="0">
                <a:latin typeface="Tahoma"/>
                <a:cs typeface="Tahoma"/>
              </a:rPr>
              <a:t>tecnologiche</a:t>
            </a:r>
            <a:r>
              <a:rPr sz="3650" spc="-400" dirty="0">
                <a:latin typeface="Tahoma"/>
                <a:cs typeface="Tahoma"/>
              </a:rPr>
              <a:t> </a:t>
            </a:r>
            <a:r>
              <a:rPr sz="3650" dirty="0">
                <a:latin typeface="Tahoma"/>
                <a:cs typeface="Tahoma"/>
              </a:rPr>
              <a:t>e</a:t>
            </a:r>
            <a:r>
              <a:rPr sz="3650" spc="-400" dirty="0">
                <a:latin typeface="Tahoma"/>
                <a:cs typeface="Tahoma"/>
              </a:rPr>
              <a:t> </a:t>
            </a:r>
            <a:r>
              <a:rPr sz="3650" spc="-120" dirty="0">
                <a:latin typeface="Tahoma"/>
                <a:cs typeface="Tahoma"/>
              </a:rPr>
              <a:t>la</a:t>
            </a:r>
            <a:r>
              <a:rPr sz="3650" spc="-400" dirty="0">
                <a:latin typeface="Tahoma"/>
                <a:cs typeface="Tahoma"/>
              </a:rPr>
              <a:t> </a:t>
            </a:r>
            <a:r>
              <a:rPr sz="3650" spc="-25" dirty="0">
                <a:latin typeface="Tahoma"/>
                <a:cs typeface="Tahoma"/>
              </a:rPr>
              <a:t>scienza</a:t>
            </a:r>
            <a:r>
              <a:rPr sz="3650" spc="-400" dirty="0">
                <a:latin typeface="Tahoma"/>
                <a:cs typeface="Tahoma"/>
              </a:rPr>
              <a:t> </a:t>
            </a:r>
            <a:r>
              <a:rPr sz="3650" spc="-25" dirty="0">
                <a:latin typeface="Tahoma"/>
                <a:cs typeface="Tahoma"/>
              </a:rPr>
              <a:t>si </a:t>
            </a:r>
            <a:r>
              <a:rPr sz="3650" dirty="0">
                <a:latin typeface="Tahoma"/>
                <a:cs typeface="Tahoma"/>
              </a:rPr>
              <a:t>è</a:t>
            </a:r>
            <a:r>
              <a:rPr sz="3650" spc="-415" dirty="0">
                <a:latin typeface="Tahoma"/>
                <a:cs typeface="Tahoma"/>
              </a:rPr>
              <a:t> </a:t>
            </a:r>
            <a:r>
              <a:rPr sz="3650" spc="-45" dirty="0">
                <a:latin typeface="Tahoma"/>
                <a:cs typeface="Tahoma"/>
              </a:rPr>
              <a:t>messa</a:t>
            </a:r>
            <a:r>
              <a:rPr sz="3650" spc="-409" dirty="0">
                <a:latin typeface="Tahoma"/>
                <a:cs typeface="Tahoma"/>
              </a:rPr>
              <a:t> </a:t>
            </a:r>
            <a:r>
              <a:rPr sz="3650" spc="-120" dirty="0">
                <a:latin typeface="Tahoma"/>
                <a:cs typeface="Tahoma"/>
              </a:rPr>
              <a:t>al</a:t>
            </a:r>
            <a:r>
              <a:rPr sz="3650" spc="-409" dirty="0">
                <a:latin typeface="Tahoma"/>
                <a:cs typeface="Tahoma"/>
              </a:rPr>
              <a:t> </a:t>
            </a:r>
            <a:r>
              <a:rPr sz="3650" spc="-85" dirty="0">
                <a:latin typeface="Tahoma"/>
                <a:cs typeface="Tahoma"/>
              </a:rPr>
              <a:t>servzio</a:t>
            </a:r>
            <a:r>
              <a:rPr sz="3650" spc="-409" dirty="0">
                <a:latin typeface="Tahoma"/>
                <a:cs typeface="Tahoma"/>
              </a:rPr>
              <a:t> </a:t>
            </a:r>
            <a:r>
              <a:rPr sz="3650" spc="-75" dirty="0">
                <a:latin typeface="Tahoma"/>
                <a:cs typeface="Tahoma"/>
              </a:rPr>
              <a:t>della</a:t>
            </a:r>
            <a:r>
              <a:rPr sz="3650" spc="-409" dirty="0">
                <a:latin typeface="Tahoma"/>
                <a:cs typeface="Tahoma"/>
              </a:rPr>
              <a:t> </a:t>
            </a:r>
            <a:r>
              <a:rPr sz="3650" spc="-35" dirty="0">
                <a:latin typeface="Tahoma"/>
                <a:cs typeface="Tahoma"/>
              </a:rPr>
              <a:t>ricerca </a:t>
            </a:r>
            <a:r>
              <a:rPr sz="3650" spc="-120" dirty="0">
                <a:latin typeface="Tahoma"/>
                <a:cs typeface="Tahoma"/>
              </a:rPr>
              <a:t>in</a:t>
            </a:r>
            <a:r>
              <a:rPr sz="3650" spc="-415" dirty="0">
                <a:latin typeface="Tahoma"/>
                <a:cs typeface="Tahoma"/>
              </a:rPr>
              <a:t> </a:t>
            </a:r>
            <a:r>
              <a:rPr sz="3650" spc="-55" dirty="0">
                <a:latin typeface="Tahoma"/>
                <a:cs typeface="Tahoma"/>
              </a:rPr>
              <a:t>questo</a:t>
            </a:r>
            <a:r>
              <a:rPr sz="3650" spc="-415" dirty="0">
                <a:latin typeface="Tahoma"/>
                <a:cs typeface="Tahoma"/>
              </a:rPr>
              <a:t> </a:t>
            </a:r>
            <a:r>
              <a:rPr sz="3650" spc="-10" dirty="0">
                <a:latin typeface="Tahoma"/>
                <a:cs typeface="Tahoma"/>
              </a:rPr>
              <a:t>campo.</a:t>
            </a:r>
            <a:endParaRPr sz="3650">
              <a:latin typeface="Tahoma"/>
              <a:cs typeface="Tahoma"/>
            </a:endParaRPr>
          </a:p>
          <a:p>
            <a:pPr marL="12065" marR="5080" indent="-635" algn="ctr">
              <a:lnSpc>
                <a:spcPct val="116799"/>
              </a:lnSpc>
              <a:spcBef>
                <a:spcPts val="1070"/>
              </a:spcBef>
            </a:pPr>
            <a:r>
              <a:rPr sz="3700" spc="-55" dirty="0">
                <a:latin typeface="Tahoma"/>
                <a:cs typeface="Tahoma"/>
              </a:rPr>
              <a:t>Questo</a:t>
            </a:r>
            <a:r>
              <a:rPr sz="3700" spc="-395" dirty="0">
                <a:latin typeface="Tahoma"/>
                <a:cs typeface="Tahoma"/>
              </a:rPr>
              <a:t> </a:t>
            </a:r>
            <a:r>
              <a:rPr sz="3700" spc="-125" dirty="0">
                <a:latin typeface="Tahoma"/>
                <a:cs typeface="Tahoma"/>
              </a:rPr>
              <a:t>intervento</a:t>
            </a:r>
            <a:r>
              <a:rPr sz="3700" spc="-390" dirty="0">
                <a:latin typeface="Tahoma"/>
                <a:cs typeface="Tahoma"/>
              </a:rPr>
              <a:t> </a:t>
            </a:r>
            <a:r>
              <a:rPr sz="3700" spc="-80" dirty="0">
                <a:latin typeface="Tahoma"/>
                <a:cs typeface="Tahoma"/>
              </a:rPr>
              <a:t>della</a:t>
            </a:r>
            <a:r>
              <a:rPr sz="3700" spc="-390" dirty="0">
                <a:latin typeface="Tahoma"/>
                <a:cs typeface="Tahoma"/>
              </a:rPr>
              <a:t> </a:t>
            </a:r>
            <a:r>
              <a:rPr sz="3700" spc="-80" dirty="0">
                <a:latin typeface="Tahoma"/>
                <a:cs typeface="Tahoma"/>
              </a:rPr>
              <a:t>ricerca</a:t>
            </a:r>
            <a:r>
              <a:rPr sz="3700" spc="-395" dirty="0">
                <a:latin typeface="Tahoma"/>
                <a:cs typeface="Tahoma"/>
              </a:rPr>
              <a:t> </a:t>
            </a:r>
            <a:r>
              <a:rPr sz="3700" spc="-114" dirty="0">
                <a:latin typeface="Tahoma"/>
                <a:cs typeface="Tahoma"/>
              </a:rPr>
              <a:t>in</a:t>
            </a:r>
            <a:r>
              <a:rPr sz="3700" spc="-390" dirty="0">
                <a:latin typeface="Tahoma"/>
                <a:cs typeface="Tahoma"/>
              </a:rPr>
              <a:t> </a:t>
            </a:r>
            <a:r>
              <a:rPr sz="3700" dirty="0">
                <a:latin typeface="Tahoma"/>
                <a:cs typeface="Tahoma"/>
              </a:rPr>
              <a:t>campo</a:t>
            </a:r>
            <a:r>
              <a:rPr sz="3700" spc="-390" dirty="0">
                <a:latin typeface="Tahoma"/>
                <a:cs typeface="Tahoma"/>
              </a:rPr>
              <a:t> </a:t>
            </a:r>
            <a:r>
              <a:rPr sz="3700" spc="-35" dirty="0">
                <a:latin typeface="Tahoma"/>
                <a:cs typeface="Tahoma"/>
              </a:rPr>
              <a:t>bellico</a:t>
            </a:r>
            <a:r>
              <a:rPr sz="3700" spc="-395" dirty="0">
                <a:latin typeface="Tahoma"/>
                <a:cs typeface="Tahoma"/>
              </a:rPr>
              <a:t> </a:t>
            </a:r>
            <a:r>
              <a:rPr sz="3700" spc="-70" dirty="0">
                <a:latin typeface="Tahoma"/>
                <a:cs typeface="Tahoma"/>
              </a:rPr>
              <a:t>ha</a:t>
            </a:r>
            <a:r>
              <a:rPr sz="3700" spc="-390" dirty="0">
                <a:latin typeface="Tahoma"/>
                <a:cs typeface="Tahoma"/>
              </a:rPr>
              <a:t> </a:t>
            </a:r>
            <a:r>
              <a:rPr sz="3700" spc="-125" dirty="0">
                <a:latin typeface="Tahoma"/>
                <a:cs typeface="Tahoma"/>
              </a:rPr>
              <a:t>migliorato</a:t>
            </a:r>
            <a:r>
              <a:rPr sz="3700" spc="-390" dirty="0">
                <a:latin typeface="Tahoma"/>
                <a:cs typeface="Tahoma"/>
              </a:rPr>
              <a:t> </a:t>
            </a:r>
            <a:r>
              <a:rPr sz="3700" spc="-120" dirty="0">
                <a:latin typeface="Tahoma"/>
                <a:cs typeface="Tahoma"/>
              </a:rPr>
              <a:t>la</a:t>
            </a:r>
            <a:r>
              <a:rPr sz="3700" spc="-390" dirty="0">
                <a:latin typeface="Tahoma"/>
                <a:cs typeface="Tahoma"/>
              </a:rPr>
              <a:t> </a:t>
            </a:r>
            <a:r>
              <a:rPr sz="3700" spc="-45" dirty="0">
                <a:latin typeface="Tahoma"/>
                <a:cs typeface="Tahoma"/>
              </a:rPr>
              <a:t>capacità</a:t>
            </a:r>
            <a:r>
              <a:rPr sz="3700" spc="-395" dirty="0">
                <a:latin typeface="Tahoma"/>
                <a:cs typeface="Tahoma"/>
              </a:rPr>
              <a:t> </a:t>
            </a:r>
            <a:r>
              <a:rPr sz="3700" spc="-170" dirty="0">
                <a:latin typeface="Tahoma"/>
                <a:cs typeface="Tahoma"/>
              </a:rPr>
              <a:t>distruttiva</a:t>
            </a:r>
            <a:r>
              <a:rPr sz="3700" spc="-390" dirty="0">
                <a:latin typeface="Tahoma"/>
                <a:cs typeface="Tahoma"/>
              </a:rPr>
              <a:t> </a:t>
            </a:r>
            <a:r>
              <a:rPr sz="3700" spc="-20" dirty="0">
                <a:latin typeface="Tahoma"/>
                <a:cs typeface="Tahoma"/>
              </a:rPr>
              <a:t>delle </a:t>
            </a:r>
            <a:r>
              <a:rPr sz="3700" spc="-245" dirty="0">
                <a:latin typeface="Tahoma"/>
                <a:cs typeface="Tahoma"/>
              </a:rPr>
              <a:t>armi,</a:t>
            </a:r>
            <a:r>
              <a:rPr sz="3700" spc="-415" dirty="0">
                <a:latin typeface="Tahoma"/>
                <a:cs typeface="Tahoma"/>
              </a:rPr>
              <a:t> </a:t>
            </a:r>
            <a:r>
              <a:rPr sz="3700" spc="-95" dirty="0">
                <a:latin typeface="Tahoma"/>
                <a:cs typeface="Tahoma"/>
              </a:rPr>
              <a:t>ma</a:t>
            </a:r>
            <a:r>
              <a:rPr sz="3700" spc="-409" dirty="0">
                <a:latin typeface="Tahoma"/>
                <a:cs typeface="Tahoma"/>
              </a:rPr>
              <a:t> </a:t>
            </a:r>
            <a:r>
              <a:rPr sz="3700" spc="-85" dirty="0">
                <a:latin typeface="Tahoma"/>
                <a:cs typeface="Tahoma"/>
              </a:rPr>
              <a:t>allo</a:t>
            </a:r>
            <a:r>
              <a:rPr sz="3700" spc="-409" dirty="0">
                <a:latin typeface="Tahoma"/>
                <a:cs typeface="Tahoma"/>
              </a:rPr>
              <a:t> </a:t>
            </a:r>
            <a:r>
              <a:rPr sz="3700" spc="-55" dirty="0">
                <a:latin typeface="Tahoma"/>
                <a:cs typeface="Tahoma"/>
              </a:rPr>
              <a:t>stesso</a:t>
            </a:r>
            <a:r>
              <a:rPr sz="3700" spc="-415" dirty="0">
                <a:latin typeface="Tahoma"/>
                <a:cs typeface="Tahoma"/>
              </a:rPr>
              <a:t> </a:t>
            </a:r>
            <a:r>
              <a:rPr sz="3700" spc="-70" dirty="0">
                <a:latin typeface="Tahoma"/>
                <a:cs typeface="Tahoma"/>
              </a:rPr>
              <a:t>tempo</a:t>
            </a:r>
            <a:r>
              <a:rPr sz="3700" spc="-409" dirty="0">
                <a:latin typeface="Tahoma"/>
                <a:cs typeface="Tahoma"/>
              </a:rPr>
              <a:t> </a:t>
            </a:r>
            <a:r>
              <a:rPr sz="3700" spc="-70" dirty="0">
                <a:latin typeface="Tahoma"/>
                <a:cs typeface="Tahoma"/>
              </a:rPr>
              <a:t>ha</a:t>
            </a:r>
            <a:r>
              <a:rPr sz="3700" spc="-409" dirty="0">
                <a:latin typeface="Tahoma"/>
                <a:cs typeface="Tahoma"/>
              </a:rPr>
              <a:t> </a:t>
            </a:r>
            <a:r>
              <a:rPr sz="3700" spc="-80" dirty="0">
                <a:latin typeface="Tahoma"/>
                <a:cs typeface="Tahoma"/>
              </a:rPr>
              <a:t>recato</a:t>
            </a:r>
            <a:r>
              <a:rPr sz="3700" spc="-409" dirty="0">
                <a:latin typeface="Tahoma"/>
                <a:cs typeface="Tahoma"/>
              </a:rPr>
              <a:t> </a:t>
            </a:r>
            <a:r>
              <a:rPr sz="3700" spc="-140" dirty="0">
                <a:latin typeface="Tahoma"/>
                <a:cs typeface="Tahoma"/>
              </a:rPr>
              <a:t>molti</a:t>
            </a:r>
            <a:r>
              <a:rPr sz="3700" spc="-415" dirty="0">
                <a:latin typeface="Tahoma"/>
                <a:cs typeface="Tahoma"/>
              </a:rPr>
              <a:t> </a:t>
            </a:r>
            <a:r>
              <a:rPr sz="3700" spc="-75" dirty="0">
                <a:latin typeface="Tahoma"/>
                <a:cs typeface="Tahoma"/>
              </a:rPr>
              <a:t>più</a:t>
            </a:r>
            <a:r>
              <a:rPr sz="3700" spc="-409" dirty="0">
                <a:latin typeface="Tahoma"/>
                <a:cs typeface="Tahoma"/>
              </a:rPr>
              <a:t> </a:t>
            </a:r>
            <a:r>
              <a:rPr sz="3700" spc="-75" dirty="0">
                <a:latin typeface="Tahoma"/>
                <a:cs typeface="Tahoma"/>
              </a:rPr>
              <a:t>danni</a:t>
            </a:r>
            <a:r>
              <a:rPr sz="3700" spc="-409" dirty="0">
                <a:latin typeface="Tahoma"/>
                <a:cs typeface="Tahoma"/>
              </a:rPr>
              <a:t> </a:t>
            </a:r>
            <a:r>
              <a:rPr sz="3700" spc="-120" dirty="0">
                <a:latin typeface="Tahoma"/>
                <a:cs typeface="Tahoma"/>
              </a:rPr>
              <a:t>alla</a:t>
            </a:r>
            <a:r>
              <a:rPr sz="3700" spc="-409" dirty="0">
                <a:latin typeface="Tahoma"/>
                <a:cs typeface="Tahoma"/>
              </a:rPr>
              <a:t> </a:t>
            </a:r>
            <a:r>
              <a:rPr sz="3700" spc="-30" dirty="0">
                <a:latin typeface="Tahoma"/>
                <a:cs typeface="Tahoma"/>
              </a:rPr>
              <a:t>popolazione</a:t>
            </a:r>
            <a:r>
              <a:rPr sz="3700" spc="-415" dirty="0">
                <a:latin typeface="Tahoma"/>
                <a:cs typeface="Tahoma"/>
              </a:rPr>
              <a:t> </a:t>
            </a:r>
            <a:r>
              <a:rPr sz="3700" spc="-65" dirty="0">
                <a:latin typeface="Tahoma"/>
                <a:cs typeface="Tahoma"/>
              </a:rPr>
              <a:t>civile</a:t>
            </a:r>
            <a:r>
              <a:rPr sz="3700" spc="-409" dirty="0">
                <a:latin typeface="Tahoma"/>
                <a:cs typeface="Tahoma"/>
              </a:rPr>
              <a:t> </a:t>
            </a:r>
            <a:r>
              <a:rPr sz="3700" spc="-204" dirty="0">
                <a:latin typeface="Tahoma"/>
                <a:cs typeface="Tahoma"/>
              </a:rPr>
              <a:t>(armi</a:t>
            </a:r>
            <a:r>
              <a:rPr sz="3700" spc="-409" dirty="0">
                <a:latin typeface="Tahoma"/>
                <a:cs typeface="Tahoma"/>
              </a:rPr>
              <a:t> </a:t>
            </a:r>
            <a:r>
              <a:rPr sz="3700" spc="-10" dirty="0">
                <a:latin typeface="Tahoma"/>
                <a:cs typeface="Tahoma"/>
              </a:rPr>
              <a:t>chimiche).</a:t>
            </a:r>
            <a:endParaRPr sz="3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55902" y="4818531"/>
            <a:ext cx="2514600" cy="2267585"/>
            <a:chOff x="14955902" y="4818531"/>
            <a:chExt cx="2514600" cy="2267585"/>
          </a:xfrm>
        </p:grpSpPr>
        <p:sp>
          <p:nvSpPr>
            <p:cNvPr id="3" name="object 3"/>
            <p:cNvSpPr/>
            <p:nvPr/>
          </p:nvSpPr>
          <p:spPr>
            <a:xfrm>
              <a:off x="14955902" y="6695000"/>
              <a:ext cx="2514600" cy="390525"/>
            </a:xfrm>
            <a:custGeom>
              <a:avLst/>
              <a:gdLst/>
              <a:ahLst/>
              <a:cxnLst/>
              <a:rect l="l" t="t" r="r" b="b"/>
              <a:pathLst>
                <a:path w="2514600" h="390525">
                  <a:moveTo>
                    <a:pt x="1657298" y="390491"/>
                  </a:moveTo>
                  <a:lnTo>
                    <a:pt x="1606762" y="389413"/>
                  </a:lnTo>
                  <a:lnTo>
                    <a:pt x="1556576" y="385367"/>
                  </a:lnTo>
                  <a:lnTo>
                    <a:pt x="1506632" y="379089"/>
                  </a:lnTo>
                  <a:lnTo>
                    <a:pt x="1456823" y="371314"/>
                  </a:lnTo>
                  <a:lnTo>
                    <a:pt x="1357177" y="354213"/>
                  </a:lnTo>
                  <a:lnTo>
                    <a:pt x="1307126" y="346358"/>
                  </a:lnTo>
                  <a:lnTo>
                    <a:pt x="1256778" y="339945"/>
                  </a:lnTo>
                  <a:lnTo>
                    <a:pt x="1207784" y="335628"/>
                  </a:lnTo>
                  <a:lnTo>
                    <a:pt x="1158481" y="333050"/>
                  </a:lnTo>
                  <a:lnTo>
                    <a:pt x="1108907" y="331941"/>
                  </a:lnTo>
                  <a:lnTo>
                    <a:pt x="1059100" y="332032"/>
                  </a:lnTo>
                  <a:lnTo>
                    <a:pt x="1009099" y="333050"/>
                  </a:lnTo>
                  <a:lnTo>
                    <a:pt x="958944" y="334725"/>
                  </a:lnTo>
                  <a:lnTo>
                    <a:pt x="807936" y="340990"/>
                  </a:lnTo>
                  <a:lnTo>
                    <a:pt x="757548" y="342588"/>
                  </a:lnTo>
                  <a:lnTo>
                    <a:pt x="707199" y="343490"/>
                  </a:lnTo>
                  <a:lnTo>
                    <a:pt x="656928" y="343426"/>
                  </a:lnTo>
                  <a:lnTo>
                    <a:pt x="606773" y="342124"/>
                  </a:lnTo>
                  <a:lnTo>
                    <a:pt x="553458" y="339187"/>
                  </a:lnTo>
                  <a:lnTo>
                    <a:pt x="500733" y="334561"/>
                  </a:lnTo>
                  <a:lnTo>
                    <a:pt x="448810" y="328286"/>
                  </a:lnTo>
                  <a:lnTo>
                    <a:pt x="397899" y="320400"/>
                  </a:lnTo>
                  <a:lnTo>
                    <a:pt x="348213" y="310943"/>
                  </a:lnTo>
                  <a:lnTo>
                    <a:pt x="299962" y="299954"/>
                  </a:lnTo>
                  <a:lnTo>
                    <a:pt x="253358" y="287473"/>
                  </a:lnTo>
                  <a:lnTo>
                    <a:pt x="208612" y="273538"/>
                  </a:lnTo>
                  <a:lnTo>
                    <a:pt x="165937" y="258189"/>
                  </a:lnTo>
                  <a:lnTo>
                    <a:pt x="125542" y="241466"/>
                  </a:lnTo>
                  <a:lnTo>
                    <a:pt x="87640" y="223407"/>
                  </a:lnTo>
                  <a:lnTo>
                    <a:pt x="35291" y="192094"/>
                  </a:lnTo>
                  <a:lnTo>
                    <a:pt x="2573" y="155879"/>
                  </a:lnTo>
                  <a:lnTo>
                    <a:pt x="0" y="122167"/>
                  </a:lnTo>
                  <a:lnTo>
                    <a:pt x="20431" y="89578"/>
                  </a:lnTo>
                  <a:lnTo>
                    <a:pt x="59472" y="60460"/>
                  </a:lnTo>
                  <a:lnTo>
                    <a:pt x="112725" y="37162"/>
                  </a:lnTo>
                  <a:lnTo>
                    <a:pt x="153608" y="25419"/>
                  </a:lnTo>
                  <a:lnTo>
                    <a:pt x="197308" y="16186"/>
                  </a:lnTo>
                  <a:lnTo>
                    <a:pt x="243189" y="9253"/>
                  </a:lnTo>
                  <a:lnTo>
                    <a:pt x="290616" y="4407"/>
                  </a:lnTo>
                  <a:lnTo>
                    <a:pt x="338951" y="1438"/>
                  </a:lnTo>
                  <a:lnTo>
                    <a:pt x="387559" y="132"/>
                  </a:lnTo>
                  <a:lnTo>
                    <a:pt x="437812" y="0"/>
                  </a:lnTo>
                  <a:lnTo>
                    <a:pt x="487885" y="971"/>
                  </a:lnTo>
                  <a:lnTo>
                    <a:pt x="537802" y="2920"/>
                  </a:lnTo>
                  <a:lnTo>
                    <a:pt x="587583" y="5719"/>
                  </a:lnTo>
                  <a:lnTo>
                    <a:pt x="637252" y="9242"/>
                  </a:lnTo>
                  <a:lnTo>
                    <a:pt x="686832" y="13363"/>
                  </a:lnTo>
                  <a:lnTo>
                    <a:pt x="736344" y="17953"/>
                  </a:lnTo>
                  <a:lnTo>
                    <a:pt x="785811" y="22888"/>
                  </a:lnTo>
                  <a:lnTo>
                    <a:pt x="983681" y="43536"/>
                  </a:lnTo>
                  <a:lnTo>
                    <a:pt x="1033260" y="48292"/>
                  </a:lnTo>
                  <a:lnTo>
                    <a:pt x="1082930" y="52632"/>
                  </a:lnTo>
                  <a:lnTo>
                    <a:pt x="1132711" y="56429"/>
                  </a:lnTo>
                  <a:lnTo>
                    <a:pt x="1182627" y="59558"/>
                  </a:lnTo>
                  <a:lnTo>
                    <a:pt x="1232700" y="61891"/>
                  </a:lnTo>
                  <a:lnTo>
                    <a:pt x="1282953" y="63302"/>
                  </a:lnTo>
                  <a:lnTo>
                    <a:pt x="1333536" y="63716"/>
                  </a:lnTo>
                  <a:lnTo>
                    <a:pt x="1384414" y="63263"/>
                  </a:lnTo>
                  <a:lnTo>
                    <a:pt x="1435532" y="62078"/>
                  </a:lnTo>
                  <a:lnTo>
                    <a:pt x="1486833" y="60294"/>
                  </a:lnTo>
                  <a:lnTo>
                    <a:pt x="1538263" y="58043"/>
                  </a:lnTo>
                  <a:lnTo>
                    <a:pt x="1589764" y="55458"/>
                  </a:lnTo>
                  <a:lnTo>
                    <a:pt x="1795369" y="44452"/>
                  </a:lnTo>
                  <a:lnTo>
                    <a:pt x="1846391" y="42200"/>
                  </a:lnTo>
                  <a:lnTo>
                    <a:pt x="1897150" y="40413"/>
                  </a:lnTo>
                  <a:lnTo>
                    <a:pt x="1947588" y="39224"/>
                  </a:lnTo>
                  <a:lnTo>
                    <a:pt x="1997652" y="38769"/>
                  </a:lnTo>
                  <a:lnTo>
                    <a:pt x="2047283" y="39178"/>
                  </a:lnTo>
                  <a:lnTo>
                    <a:pt x="2096428" y="40586"/>
                  </a:lnTo>
                  <a:lnTo>
                    <a:pt x="2145029" y="43126"/>
                  </a:lnTo>
                  <a:lnTo>
                    <a:pt x="2193031" y="46930"/>
                  </a:lnTo>
                  <a:lnTo>
                    <a:pt x="2240378" y="52133"/>
                  </a:lnTo>
                  <a:lnTo>
                    <a:pt x="2287014" y="58867"/>
                  </a:lnTo>
                  <a:lnTo>
                    <a:pt x="2332883" y="67265"/>
                  </a:lnTo>
                  <a:lnTo>
                    <a:pt x="2377929" y="77461"/>
                  </a:lnTo>
                  <a:lnTo>
                    <a:pt x="2416544" y="88318"/>
                  </a:lnTo>
                  <a:lnTo>
                    <a:pt x="2481912" y="116976"/>
                  </a:lnTo>
                  <a:lnTo>
                    <a:pt x="2514027" y="161166"/>
                  </a:lnTo>
                  <a:lnTo>
                    <a:pt x="2506103" y="186461"/>
                  </a:lnTo>
                  <a:lnTo>
                    <a:pt x="2447121" y="232783"/>
                  </a:lnTo>
                  <a:lnTo>
                    <a:pt x="2402396" y="252706"/>
                  </a:lnTo>
                  <a:lnTo>
                    <a:pt x="2351738" y="269732"/>
                  </a:lnTo>
                  <a:lnTo>
                    <a:pt x="2298314" y="283310"/>
                  </a:lnTo>
                  <a:lnTo>
                    <a:pt x="2283045" y="274597"/>
                  </a:lnTo>
                  <a:lnTo>
                    <a:pt x="2231751" y="269247"/>
                  </a:lnTo>
                  <a:lnTo>
                    <a:pt x="2179881" y="269917"/>
                  </a:lnTo>
                  <a:lnTo>
                    <a:pt x="2128315" y="275549"/>
                  </a:lnTo>
                  <a:lnTo>
                    <a:pt x="2077929" y="285085"/>
                  </a:lnTo>
                  <a:lnTo>
                    <a:pt x="2029604" y="297464"/>
                  </a:lnTo>
                  <a:lnTo>
                    <a:pt x="1984217" y="311628"/>
                  </a:lnTo>
                  <a:lnTo>
                    <a:pt x="1897170" y="342769"/>
                  </a:lnTo>
                  <a:lnTo>
                    <a:pt x="1852798" y="357508"/>
                  </a:lnTo>
                  <a:lnTo>
                    <a:pt x="1806972" y="370522"/>
                  </a:lnTo>
                  <a:lnTo>
                    <a:pt x="1759026" y="380935"/>
                  </a:lnTo>
                  <a:lnTo>
                    <a:pt x="1708292" y="387868"/>
                  </a:lnTo>
                  <a:lnTo>
                    <a:pt x="1657298" y="39049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781889" y="4818531"/>
              <a:ext cx="859790" cy="1909445"/>
            </a:xfrm>
            <a:custGeom>
              <a:avLst/>
              <a:gdLst/>
              <a:ahLst/>
              <a:cxnLst/>
              <a:rect l="l" t="t" r="r" b="b"/>
              <a:pathLst>
                <a:path w="859790" h="1909445">
                  <a:moveTo>
                    <a:pt x="0" y="1909275"/>
                  </a:moveTo>
                  <a:lnTo>
                    <a:pt x="70889" y="1386484"/>
                  </a:lnTo>
                  <a:lnTo>
                    <a:pt x="79614" y="1323313"/>
                  </a:lnTo>
                  <a:lnTo>
                    <a:pt x="124329" y="991123"/>
                  </a:lnTo>
                  <a:lnTo>
                    <a:pt x="133054" y="927953"/>
                  </a:lnTo>
                  <a:lnTo>
                    <a:pt x="177769" y="595763"/>
                  </a:lnTo>
                  <a:lnTo>
                    <a:pt x="186494" y="532592"/>
                  </a:lnTo>
                  <a:lnTo>
                    <a:pt x="258475" y="0"/>
                  </a:lnTo>
                  <a:lnTo>
                    <a:pt x="598746" y="0"/>
                  </a:lnTo>
                  <a:lnTo>
                    <a:pt x="626273" y="203670"/>
                  </a:lnTo>
                  <a:lnTo>
                    <a:pt x="321730" y="203670"/>
                  </a:lnTo>
                  <a:lnTo>
                    <a:pt x="345585" y="228720"/>
                  </a:lnTo>
                  <a:lnTo>
                    <a:pt x="292284" y="228720"/>
                  </a:lnTo>
                  <a:lnTo>
                    <a:pt x="251931" y="498829"/>
                  </a:lnTo>
                  <a:lnTo>
                    <a:pt x="305953" y="498829"/>
                  </a:lnTo>
                  <a:lnTo>
                    <a:pt x="273743" y="532592"/>
                  </a:lnTo>
                  <a:lnTo>
                    <a:pt x="670727" y="532593"/>
                  </a:lnTo>
                  <a:lnTo>
                    <a:pt x="679452" y="595763"/>
                  </a:lnTo>
                  <a:lnTo>
                    <a:pt x="269381" y="595763"/>
                  </a:lnTo>
                  <a:lnTo>
                    <a:pt x="299032" y="618635"/>
                  </a:lnTo>
                  <a:lnTo>
                    <a:pt x="234481" y="618635"/>
                  </a:lnTo>
                  <a:lnTo>
                    <a:pt x="193038" y="900724"/>
                  </a:lnTo>
                  <a:lnTo>
                    <a:pt x="255544" y="900724"/>
                  </a:lnTo>
                  <a:lnTo>
                    <a:pt x="220303" y="927953"/>
                  </a:lnTo>
                  <a:lnTo>
                    <a:pt x="724167" y="927953"/>
                  </a:lnTo>
                  <a:lnTo>
                    <a:pt x="732892" y="991123"/>
                  </a:lnTo>
                  <a:lnTo>
                    <a:pt x="217032" y="991123"/>
                  </a:lnTo>
                  <a:lnTo>
                    <a:pt x="250924" y="1011817"/>
                  </a:lnTo>
                  <a:lnTo>
                    <a:pt x="175588" y="1011817"/>
                  </a:lnTo>
                  <a:lnTo>
                    <a:pt x="133054" y="1297174"/>
                  </a:lnTo>
                  <a:lnTo>
                    <a:pt x="209826" y="1297174"/>
                  </a:lnTo>
                  <a:lnTo>
                    <a:pt x="166863" y="1323313"/>
                  </a:lnTo>
                  <a:lnTo>
                    <a:pt x="777607" y="1323314"/>
                  </a:lnTo>
                  <a:lnTo>
                    <a:pt x="786332" y="1386484"/>
                  </a:lnTo>
                  <a:lnTo>
                    <a:pt x="154867" y="1386484"/>
                  </a:lnTo>
                  <a:lnTo>
                    <a:pt x="184469" y="1407178"/>
                  </a:lnTo>
                  <a:lnTo>
                    <a:pt x="116695" y="1407178"/>
                  </a:lnTo>
                  <a:lnTo>
                    <a:pt x="53439" y="1837391"/>
                  </a:lnTo>
                  <a:lnTo>
                    <a:pt x="124607" y="1837391"/>
                  </a:lnTo>
                  <a:lnTo>
                    <a:pt x="87249" y="1863531"/>
                  </a:lnTo>
                  <a:lnTo>
                    <a:pt x="0" y="1909275"/>
                  </a:lnTo>
                  <a:close/>
                </a:path>
                <a:path w="859790" h="1909445">
                  <a:moveTo>
                    <a:pt x="479417" y="314763"/>
                  </a:moveTo>
                  <a:lnTo>
                    <a:pt x="427520" y="314763"/>
                  </a:lnTo>
                  <a:lnTo>
                    <a:pt x="532219" y="203670"/>
                  </a:lnTo>
                  <a:lnTo>
                    <a:pt x="626273" y="203670"/>
                  </a:lnTo>
                  <a:lnTo>
                    <a:pt x="629364" y="226542"/>
                  </a:lnTo>
                  <a:lnTo>
                    <a:pt x="562756" y="226542"/>
                  </a:lnTo>
                  <a:lnTo>
                    <a:pt x="479417" y="314763"/>
                  </a:lnTo>
                  <a:close/>
                </a:path>
                <a:path w="859790" h="1909445">
                  <a:moveTo>
                    <a:pt x="666164" y="498829"/>
                  </a:moveTo>
                  <a:lnTo>
                    <a:pt x="603109" y="498829"/>
                  </a:lnTo>
                  <a:lnTo>
                    <a:pt x="562756" y="226542"/>
                  </a:lnTo>
                  <a:lnTo>
                    <a:pt x="629364" y="226542"/>
                  </a:lnTo>
                  <a:lnTo>
                    <a:pt x="666164" y="498829"/>
                  </a:lnTo>
                  <a:close/>
                </a:path>
                <a:path w="859790" h="1909445">
                  <a:moveTo>
                    <a:pt x="305953" y="498829"/>
                  </a:moveTo>
                  <a:lnTo>
                    <a:pt x="251931" y="498829"/>
                  </a:lnTo>
                  <a:lnTo>
                    <a:pt x="400255" y="341991"/>
                  </a:lnTo>
                  <a:lnTo>
                    <a:pt x="292284" y="228720"/>
                  </a:lnTo>
                  <a:lnTo>
                    <a:pt x="345585" y="228720"/>
                  </a:lnTo>
                  <a:lnTo>
                    <a:pt x="427520" y="314763"/>
                  </a:lnTo>
                  <a:lnTo>
                    <a:pt x="479417" y="314763"/>
                  </a:lnTo>
                  <a:lnTo>
                    <a:pt x="453695" y="341991"/>
                  </a:lnTo>
                  <a:lnTo>
                    <a:pt x="481710" y="371399"/>
                  </a:lnTo>
                  <a:lnTo>
                    <a:pt x="427520" y="371399"/>
                  </a:lnTo>
                  <a:lnTo>
                    <a:pt x="305953" y="498829"/>
                  </a:lnTo>
                  <a:close/>
                </a:path>
                <a:path w="859790" h="1909445">
                  <a:moveTo>
                    <a:pt x="670727" y="532592"/>
                  </a:moveTo>
                  <a:lnTo>
                    <a:pt x="581296" y="532592"/>
                  </a:lnTo>
                  <a:lnTo>
                    <a:pt x="427520" y="371399"/>
                  </a:lnTo>
                  <a:lnTo>
                    <a:pt x="481710" y="371399"/>
                  </a:lnTo>
                  <a:lnTo>
                    <a:pt x="603109" y="498829"/>
                  </a:lnTo>
                  <a:lnTo>
                    <a:pt x="666164" y="498829"/>
                  </a:lnTo>
                  <a:lnTo>
                    <a:pt x="670727" y="532592"/>
                  </a:lnTo>
                  <a:close/>
                </a:path>
                <a:path w="859790" h="1909445">
                  <a:moveTo>
                    <a:pt x="491430" y="717747"/>
                  </a:moveTo>
                  <a:lnTo>
                    <a:pt x="427520" y="717747"/>
                  </a:lnTo>
                  <a:lnTo>
                    <a:pt x="585659" y="595763"/>
                  </a:lnTo>
                  <a:lnTo>
                    <a:pt x="679452" y="595763"/>
                  </a:lnTo>
                  <a:lnTo>
                    <a:pt x="682384" y="617546"/>
                  </a:lnTo>
                  <a:lnTo>
                    <a:pt x="620558" y="617546"/>
                  </a:lnTo>
                  <a:lnTo>
                    <a:pt x="491430" y="717747"/>
                  </a:lnTo>
                  <a:close/>
                </a:path>
                <a:path w="859790" h="1909445">
                  <a:moveTo>
                    <a:pt x="720355" y="899635"/>
                  </a:moveTo>
                  <a:lnTo>
                    <a:pt x="662002" y="899635"/>
                  </a:lnTo>
                  <a:lnTo>
                    <a:pt x="620558" y="617546"/>
                  </a:lnTo>
                  <a:lnTo>
                    <a:pt x="682384" y="617546"/>
                  </a:lnTo>
                  <a:lnTo>
                    <a:pt x="720355" y="899635"/>
                  </a:lnTo>
                  <a:close/>
                </a:path>
                <a:path w="859790" h="1909445">
                  <a:moveTo>
                    <a:pt x="255544" y="900724"/>
                  </a:moveTo>
                  <a:lnTo>
                    <a:pt x="193038" y="900724"/>
                  </a:lnTo>
                  <a:lnTo>
                    <a:pt x="395892" y="743887"/>
                  </a:lnTo>
                  <a:lnTo>
                    <a:pt x="234481" y="618635"/>
                  </a:lnTo>
                  <a:lnTo>
                    <a:pt x="299032" y="618635"/>
                  </a:lnTo>
                  <a:lnTo>
                    <a:pt x="427520" y="717747"/>
                  </a:lnTo>
                  <a:lnTo>
                    <a:pt x="491430" y="717747"/>
                  </a:lnTo>
                  <a:lnTo>
                    <a:pt x="459148" y="742798"/>
                  </a:lnTo>
                  <a:lnTo>
                    <a:pt x="491548" y="767848"/>
                  </a:lnTo>
                  <a:lnTo>
                    <a:pt x="427520" y="767848"/>
                  </a:lnTo>
                  <a:lnTo>
                    <a:pt x="255544" y="900724"/>
                  </a:lnTo>
                  <a:close/>
                </a:path>
                <a:path w="859790" h="1909445">
                  <a:moveTo>
                    <a:pt x="724167" y="927953"/>
                  </a:moveTo>
                  <a:lnTo>
                    <a:pt x="634736" y="927953"/>
                  </a:lnTo>
                  <a:lnTo>
                    <a:pt x="427520" y="767848"/>
                  </a:lnTo>
                  <a:lnTo>
                    <a:pt x="491548" y="767848"/>
                  </a:lnTo>
                  <a:lnTo>
                    <a:pt x="662002" y="899635"/>
                  </a:lnTo>
                  <a:lnTo>
                    <a:pt x="720355" y="899635"/>
                  </a:lnTo>
                  <a:lnTo>
                    <a:pt x="724167" y="927953"/>
                  </a:lnTo>
                  <a:close/>
                </a:path>
                <a:path w="859790" h="1909445">
                  <a:moveTo>
                    <a:pt x="501618" y="1119643"/>
                  </a:moveTo>
                  <a:lnTo>
                    <a:pt x="427520" y="1119643"/>
                  </a:lnTo>
                  <a:lnTo>
                    <a:pt x="638008" y="991123"/>
                  </a:lnTo>
                  <a:lnTo>
                    <a:pt x="732892" y="991124"/>
                  </a:lnTo>
                  <a:lnTo>
                    <a:pt x="735677" y="1011817"/>
                  </a:lnTo>
                  <a:lnTo>
                    <a:pt x="679452" y="1011817"/>
                  </a:lnTo>
                  <a:lnTo>
                    <a:pt x="501618" y="1119643"/>
                  </a:lnTo>
                  <a:close/>
                </a:path>
                <a:path w="859790" h="1909445">
                  <a:moveTo>
                    <a:pt x="209826" y="1297174"/>
                  </a:moveTo>
                  <a:lnTo>
                    <a:pt x="133054" y="1297174"/>
                  </a:lnTo>
                  <a:lnTo>
                    <a:pt x="389348" y="1141426"/>
                  </a:lnTo>
                  <a:lnTo>
                    <a:pt x="175588" y="1011817"/>
                  </a:lnTo>
                  <a:lnTo>
                    <a:pt x="250924" y="1011817"/>
                  </a:lnTo>
                  <a:lnTo>
                    <a:pt x="427520" y="1119643"/>
                  </a:lnTo>
                  <a:lnTo>
                    <a:pt x="501618" y="1119643"/>
                  </a:lnTo>
                  <a:lnTo>
                    <a:pt x="465691" y="1141426"/>
                  </a:lnTo>
                  <a:lnTo>
                    <a:pt x="505120" y="1165387"/>
                  </a:lnTo>
                  <a:lnTo>
                    <a:pt x="426429" y="1165387"/>
                  </a:lnTo>
                  <a:lnTo>
                    <a:pt x="209826" y="1297174"/>
                  </a:lnTo>
                  <a:close/>
                </a:path>
                <a:path w="859790" h="1909445">
                  <a:moveTo>
                    <a:pt x="774088" y="1297174"/>
                  </a:moveTo>
                  <a:lnTo>
                    <a:pt x="721985" y="1297174"/>
                  </a:lnTo>
                  <a:lnTo>
                    <a:pt x="679452" y="1011817"/>
                  </a:lnTo>
                  <a:lnTo>
                    <a:pt x="735677" y="1011817"/>
                  </a:lnTo>
                  <a:lnTo>
                    <a:pt x="774088" y="1297174"/>
                  </a:lnTo>
                  <a:close/>
                </a:path>
                <a:path w="859790" h="1909445">
                  <a:moveTo>
                    <a:pt x="777607" y="1323313"/>
                  </a:moveTo>
                  <a:lnTo>
                    <a:pt x="687086" y="1323313"/>
                  </a:lnTo>
                  <a:lnTo>
                    <a:pt x="426429" y="1165387"/>
                  </a:lnTo>
                  <a:lnTo>
                    <a:pt x="505120" y="1165387"/>
                  </a:lnTo>
                  <a:lnTo>
                    <a:pt x="721986" y="1297174"/>
                  </a:lnTo>
                  <a:lnTo>
                    <a:pt x="774088" y="1297174"/>
                  </a:lnTo>
                  <a:lnTo>
                    <a:pt x="777607" y="1323313"/>
                  </a:lnTo>
                  <a:close/>
                </a:path>
                <a:path w="859790" h="1909445">
                  <a:moveTo>
                    <a:pt x="495624" y="1577085"/>
                  </a:moveTo>
                  <a:lnTo>
                    <a:pt x="427520" y="1577085"/>
                  </a:lnTo>
                  <a:lnTo>
                    <a:pt x="700173" y="1386484"/>
                  </a:lnTo>
                  <a:lnTo>
                    <a:pt x="786332" y="1386484"/>
                  </a:lnTo>
                  <a:lnTo>
                    <a:pt x="789376" y="1408267"/>
                  </a:lnTo>
                  <a:lnTo>
                    <a:pt x="737254" y="1408267"/>
                  </a:lnTo>
                  <a:lnTo>
                    <a:pt x="495624" y="1577085"/>
                  </a:lnTo>
                  <a:close/>
                </a:path>
                <a:path w="859790" h="1909445">
                  <a:moveTo>
                    <a:pt x="124607" y="1837391"/>
                  </a:moveTo>
                  <a:lnTo>
                    <a:pt x="53439" y="1837391"/>
                  </a:lnTo>
                  <a:lnTo>
                    <a:pt x="392620" y="1599957"/>
                  </a:lnTo>
                  <a:lnTo>
                    <a:pt x="116695" y="1407178"/>
                  </a:lnTo>
                  <a:lnTo>
                    <a:pt x="184469" y="1407178"/>
                  </a:lnTo>
                  <a:lnTo>
                    <a:pt x="427520" y="1577085"/>
                  </a:lnTo>
                  <a:lnTo>
                    <a:pt x="495624" y="1577085"/>
                  </a:lnTo>
                  <a:lnTo>
                    <a:pt x="461329" y="1601046"/>
                  </a:lnTo>
                  <a:lnTo>
                    <a:pt x="494002" y="1623918"/>
                  </a:lnTo>
                  <a:lnTo>
                    <a:pt x="429701" y="1623918"/>
                  </a:lnTo>
                  <a:lnTo>
                    <a:pt x="124607" y="1837391"/>
                  </a:lnTo>
                  <a:close/>
                </a:path>
                <a:path w="859790" h="1909445">
                  <a:moveTo>
                    <a:pt x="849508" y="1838480"/>
                  </a:moveTo>
                  <a:lnTo>
                    <a:pt x="800509" y="1838480"/>
                  </a:lnTo>
                  <a:lnTo>
                    <a:pt x="737254" y="1408267"/>
                  </a:lnTo>
                  <a:lnTo>
                    <a:pt x="789376" y="1408267"/>
                  </a:lnTo>
                  <a:lnTo>
                    <a:pt x="849508" y="1838480"/>
                  </a:lnTo>
                  <a:close/>
                </a:path>
                <a:path w="859790" h="1909445">
                  <a:moveTo>
                    <a:pt x="859403" y="1909275"/>
                  </a:moveTo>
                  <a:lnTo>
                    <a:pt x="772154" y="1863531"/>
                  </a:lnTo>
                  <a:lnTo>
                    <a:pt x="429701" y="1623918"/>
                  </a:lnTo>
                  <a:lnTo>
                    <a:pt x="494002" y="1623918"/>
                  </a:lnTo>
                  <a:lnTo>
                    <a:pt x="800509" y="1838480"/>
                  </a:lnTo>
                  <a:lnTo>
                    <a:pt x="849508" y="1838480"/>
                  </a:lnTo>
                  <a:lnTo>
                    <a:pt x="859403" y="1909275"/>
                  </a:lnTo>
                  <a:close/>
                </a:path>
              </a:pathLst>
            </a:custGeom>
            <a:solidFill>
              <a:srgbClr val="9381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5212587" y="3005099"/>
            <a:ext cx="1828164" cy="3874135"/>
            <a:chOff x="15212587" y="3005099"/>
            <a:chExt cx="1828164" cy="3874135"/>
          </a:xfrm>
        </p:grpSpPr>
        <p:sp>
          <p:nvSpPr>
            <p:cNvPr id="6" name="object 6"/>
            <p:cNvSpPr/>
            <p:nvPr/>
          </p:nvSpPr>
          <p:spPr>
            <a:xfrm>
              <a:off x="16104705" y="4468824"/>
              <a:ext cx="209550" cy="2410460"/>
            </a:xfrm>
            <a:custGeom>
              <a:avLst/>
              <a:gdLst/>
              <a:ahLst/>
              <a:cxnLst/>
              <a:rect l="l" t="t" r="r" b="b"/>
              <a:pathLst>
                <a:path w="209550" h="2410459">
                  <a:moveTo>
                    <a:pt x="209397" y="0"/>
                  </a:moveTo>
                  <a:lnTo>
                    <a:pt x="0" y="0"/>
                  </a:lnTo>
                  <a:lnTo>
                    <a:pt x="0" y="91376"/>
                  </a:lnTo>
                  <a:lnTo>
                    <a:pt x="38176" y="91376"/>
                  </a:lnTo>
                  <a:lnTo>
                    <a:pt x="38176" y="2410104"/>
                  </a:lnTo>
                  <a:lnTo>
                    <a:pt x="171221" y="2410104"/>
                  </a:lnTo>
                  <a:lnTo>
                    <a:pt x="171221" y="91376"/>
                  </a:lnTo>
                  <a:lnTo>
                    <a:pt x="209397" y="91376"/>
                  </a:lnTo>
                  <a:lnTo>
                    <a:pt x="209397" y="0"/>
                  </a:lnTo>
                  <a:close/>
                </a:path>
              </a:pathLst>
            </a:custGeom>
            <a:solidFill>
              <a:srgbClr val="605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12587" y="3005099"/>
              <a:ext cx="1827663" cy="387409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14618" y="5683314"/>
            <a:ext cx="126511" cy="12634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6977200" y="7037124"/>
            <a:ext cx="440055" cy="83185"/>
          </a:xfrm>
          <a:custGeom>
            <a:avLst/>
            <a:gdLst/>
            <a:ahLst/>
            <a:cxnLst/>
            <a:rect l="l" t="t" r="r" b="b"/>
            <a:pathLst>
              <a:path w="440055" h="83184">
                <a:moveTo>
                  <a:pt x="27265" y="82775"/>
                </a:moveTo>
                <a:lnTo>
                  <a:pt x="18404" y="82077"/>
                </a:lnTo>
                <a:lnTo>
                  <a:pt x="9542" y="79643"/>
                </a:lnTo>
                <a:lnTo>
                  <a:pt x="2726" y="74963"/>
                </a:lnTo>
                <a:lnTo>
                  <a:pt x="0" y="67526"/>
                </a:lnTo>
                <a:lnTo>
                  <a:pt x="0" y="63170"/>
                </a:lnTo>
                <a:lnTo>
                  <a:pt x="34354" y="32674"/>
                </a:lnTo>
                <a:lnTo>
                  <a:pt x="103693" y="11027"/>
                </a:lnTo>
                <a:lnTo>
                  <a:pt x="172708" y="1225"/>
                </a:lnTo>
                <a:lnTo>
                  <a:pt x="207216" y="0"/>
                </a:lnTo>
                <a:lnTo>
                  <a:pt x="213760" y="1089"/>
                </a:lnTo>
                <a:lnTo>
                  <a:pt x="387167" y="9802"/>
                </a:lnTo>
                <a:lnTo>
                  <a:pt x="430775" y="22804"/>
                </a:lnTo>
                <a:lnTo>
                  <a:pt x="439874" y="38868"/>
                </a:lnTo>
                <a:lnTo>
                  <a:pt x="439517" y="47922"/>
                </a:lnTo>
                <a:lnTo>
                  <a:pt x="406798" y="70794"/>
                </a:lnTo>
                <a:lnTo>
                  <a:pt x="353903" y="78010"/>
                </a:lnTo>
                <a:lnTo>
                  <a:pt x="327354" y="79218"/>
                </a:lnTo>
                <a:lnTo>
                  <a:pt x="27265" y="82775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16718" y="6948903"/>
            <a:ext cx="177165" cy="41910"/>
          </a:xfrm>
          <a:custGeom>
            <a:avLst/>
            <a:gdLst/>
            <a:ahLst/>
            <a:cxnLst/>
            <a:rect l="l" t="t" r="r" b="b"/>
            <a:pathLst>
              <a:path w="177165" h="41909">
                <a:moveTo>
                  <a:pt x="82538" y="41386"/>
                </a:moveTo>
                <a:lnTo>
                  <a:pt x="34438" y="37143"/>
                </a:lnTo>
                <a:lnTo>
                  <a:pt x="0" y="22051"/>
                </a:lnTo>
                <a:lnTo>
                  <a:pt x="0" y="19334"/>
                </a:lnTo>
                <a:lnTo>
                  <a:pt x="44083" y="2731"/>
                </a:lnTo>
                <a:lnTo>
                  <a:pt x="94140" y="0"/>
                </a:lnTo>
                <a:lnTo>
                  <a:pt x="111262" y="662"/>
                </a:lnTo>
                <a:lnTo>
                  <a:pt x="154906" y="7020"/>
                </a:lnTo>
                <a:lnTo>
                  <a:pt x="176680" y="20693"/>
                </a:lnTo>
                <a:lnTo>
                  <a:pt x="176679" y="22051"/>
                </a:lnTo>
                <a:lnTo>
                  <a:pt x="132595" y="38653"/>
                </a:lnTo>
                <a:lnTo>
                  <a:pt x="82538" y="41386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84534" y="5700840"/>
            <a:ext cx="37465" cy="57150"/>
          </a:xfrm>
          <a:custGeom>
            <a:avLst/>
            <a:gdLst/>
            <a:ahLst/>
            <a:cxnLst/>
            <a:rect l="l" t="t" r="r" b="b"/>
            <a:pathLst>
              <a:path w="37465" h="57150">
                <a:moveTo>
                  <a:pt x="30707" y="55235"/>
                </a:moveTo>
                <a:lnTo>
                  <a:pt x="26634" y="56727"/>
                </a:lnTo>
                <a:lnTo>
                  <a:pt x="24417" y="56743"/>
                </a:lnTo>
                <a:lnTo>
                  <a:pt x="19624" y="55320"/>
                </a:lnTo>
                <a:lnTo>
                  <a:pt x="0" y="19334"/>
                </a:lnTo>
                <a:lnTo>
                  <a:pt x="13" y="15942"/>
                </a:lnTo>
                <a:lnTo>
                  <a:pt x="12647" y="0"/>
                </a:lnTo>
                <a:lnTo>
                  <a:pt x="17439" y="1424"/>
                </a:lnTo>
                <a:lnTo>
                  <a:pt x="37064" y="37408"/>
                </a:lnTo>
                <a:lnTo>
                  <a:pt x="37051" y="40800"/>
                </a:lnTo>
                <a:lnTo>
                  <a:pt x="36071" y="47033"/>
                </a:lnTo>
                <a:lnTo>
                  <a:pt x="35143" y="49637"/>
                </a:lnTo>
                <a:lnTo>
                  <a:pt x="32409" y="53817"/>
                </a:lnTo>
                <a:lnTo>
                  <a:pt x="30707" y="55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54553" y="6816028"/>
            <a:ext cx="73071" cy="7624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325934" y="607496"/>
            <a:ext cx="1488376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00" dirty="0"/>
              <a:t>Gli</a:t>
            </a:r>
            <a:r>
              <a:rPr sz="6200" spc="235" dirty="0"/>
              <a:t> </a:t>
            </a:r>
            <a:r>
              <a:rPr sz="6200" spc="-60" dirty="0"/>
              <a:t>scienziati</a:t>
            </a:r>
            <a:r>
              <a:rPr sz="6200" spc="240" dirty="0"/>
              <a:t> </a:t>
            </a:r>
            <a:r>
              <a:rPr sz="6200" dirty="0"/>
              <a:t>nella</a:t>
            </a:r>
            <a:r>
              <a:rPr sz="6200" spc="235" dirty="0"/>
              <a:t> </a:t>
            </a:r>
            <a:r>
              <a:rPr sz="6200" spc="55" dirty="0"/>
              <a:t>prima</a:t>
            </a:r>
            <a:r>
              <a:rPr sz="6200" spc="240" dirty="0"/>
              <a:t> </a:t>
            </a:r>
            <a:r>
              <a:rPr sz="6200" dirty="0"/>
              <a:t>guerra</a:t>
            </a:r>
            <a:r>
              <a:rPr sz="6200" spc="240" dirty="0"/>
              <a:t> </a:t>
            </a:r>
            <a:r>
              <a:rPr sz="6200" spc="-65" dirty="0"/>
              <a:t>mondiale</a:t>
            </a:r>
            <a:endParaRPr sz="6200"/>
          </a:p>
        </p:txBody>
      </p:sp>
      <p:sp>
        <p:nvSpPr>
          <p:cNvPr id="14" name="object 14"/>
          <p:cNvSpPr txBox="1"/>
          <p:nvPr/>
        </p:nvSpPr>
        <p:spPr>
          <a:xfrm>
            <a:off x="2057974" y="2923553"/>
            <a:ext cx="11214100" cy="4606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599"/>
              </a:lnSpc>
              <a:spcBef>
                <a:spcPts val="95"/>
              </a:spcBef>
            </a:pPr>
            <a:r>
              <a:rPr sz="5200" spc="70" dirty="0">
                <a:latin typeface="Tahoma"/>
                <a:cs typeface="Tahoma"/>
              </a:rPr>
              <a:t>La</a:t>
            </a:r>
            <a:r>
              <a:rPr sz="5200" spc="-605" dirty="0">
                <a:latin typeface="Tahoma"/>
                <a:cs typeface="Tahoma"/>
              </a:rPr>
              <a:t> </a:t>
            </a:r>
            <a:r>
              <a:rPr sz="5200" spc="-175" dirty="0">
                <a:latin typeface="Tahoma"/>
                <a:cs typeface="Tahoma"/>
              </a:rPr>
              <a:t>prima</a:t>
            </a:r>
            <a:r>
              <a:rPr sz="5200" spc="-600" dirty="0">
                <a:latin typeface="Tahoma"/>
                <a:cs typeface="Tahoma"/>
              </a:rPr>
              <a:t> </a:t>
            </a:r>
            <a:r>
              <a:rPr sz="5200" spc="-185" dirty="0">
                <a:latin typeface="Tahoma"/>
                <a:cs typeface="Tahoma"/>
              </a:rPr>
              <a:t>guerra</a:t>
            </a:r>
            <a:r>
              <a:rPr sz="5200" spc="-605" dirty="0">
                <a:latin typeface="Tahoma"/>
                <a:cs typeface="Tahoma"/>
              </a:rPr>
              <a:t> </a:t>
            </a:r>
            <a:r>
              <a:rPr sz="5200" spc="-80" dirty="0">
                <a:latin typeface="Tahoma"/>
                <a:cs typeface="Tahoma"/>
              </a:rPr>
              <a:t>mondiale</a:t>
            </a:r>
            <a:r>
              <a:rPr sz="5200" spc="-600" dirty="0">
                <a:latin typeface="Tahoma"/>
                <a:cs typeface="Tahoma"/>
              </a:rPr>
              <a:t> </a:t>
            </a:r>
            <a:r>
              <a:rPr sz="5200" dirty="0">
                <a:latin typeface="Tahoma"/>
                <a:cs typeface="Tahoma"/>
              </a:rPr>
              <a:t>è</a:t>
            </a:r>
            <a:r>
              <a:rPr sz="5200" spc="-605" dirty="0">
                <a:latin typeface="Tahoma"/>
                <a:cs typeface="Tahoma"/>
              </a:rPr>
              <a:t> </a:t>
            </a:r>
            <a:r>
              <a:rPr sz="5200" spc="-305" dirty="0">
                <a:latin typeface="Tahoma"/>
                <a:cs typeface="Tahoma"/>
              </a:rPr>
              <a:t>stata,</a:t>
            </a:r>
            <a:r>
              <a:rPr sz="5200" spc="-600" dirty="0">
                <a:latin typeface="Tahoma"/>
                <a:cs typeface="Tahoma"/>
              </a:rPr>
              <a:t> </a:t>
            </a:r>
            <a:r>
              <a:rPr sz="5200" spc="-25" dirty="0">
                <a:latin typeface="Tahoma"/>
                <a:cs typeface="Tahoma"/>
              </a:rPr>
              <a:t>non </a:t>
            </a:r>
            <a:r>
              <a:rPr sz="5200" spc="-20" dirty="0">
                <a:latin typeface="Tahoma"/>
                <a:cs typeface="Tahoma"/>
              </a:rPr>
              <a:t>solo</a:t>
            </a:r>
            <a:r>
              <a:rPr sz="5200" spc="-600" dirty="0">
                <a:latin typeface="Tahoma"/>
                <a:cs typeface="Tahoma"/>
              </a:rPr>
              <a:t> </a:t>
            </a:r>
            <a:r>
              <a:rPr sz="5200" spc="-95" dirty="0">
                <a:latin typeface="Tahoma"/>
                <a:cs typeface="Tahoma"/>
              </a:rPr>
              <a:t>una</a:t>
            </a:r>
            <a:r>
              <a:rPr sz="5200" spc="-595" dirty="0">
                <a:latin typeface="Tahoma"/>
                <a:cs typeface="Tahoma"/>
              </a:rPr>
              <a:t> </a:t>
            </a:r>
            <a:r>
              <a:rPr sz="5200" spc="-185" dirty="0">
                <a:latin typeface="Tahoma"/>
                <a:cs typeface="Tahoma"/>
              </a:rPr>
              <a:t>guerra</a:t>
            </a:r>
            <a:r>
              <a:rPr sz="5200" spc="-595" dirty="0">
                <a:latin typeface="Tahoma"/>
                <a:cs typeface="Tahoma"/>
              </a:rPr>
              <a:t> </a:t>
            </a:r>
            <a:r>
              <a:rPr sz="5200" spc="-330" dirty="0">
                <a:latin typeface="Tahoma"/>
                <a:cs typeface="Tahoma"/>
              </a:rPr>
              <a:t>tra</a:t>
            </a:r>
            <a:r>
              <a:rPr sz="5200" spc="-595" dirty="0">
                <a:latin typeface="Tahoma"/>
                <a:cs typeface="Tahoma"/>
              </a:rPr>
              <a:t> </a:t>
            </a:r>
            <a:r>
              <a:rPr sz="5200" spc="-204" dirty="0">
                <a:latin typeface="Tahoma"/>
                <a:cs typeface="Tahoma"/>
              </a:rPr>
              <a:t>soldati,</a:t>
            </a:r>
            <a:r>
              <a:rPr sz="5200" spc="-600" dirty="0">
                <a:latin typeface="Tahoma"/>
                <a:cs typeface="Tahoma"/>
              </a:rPr>
              <a:t> </a:t>
            </a:r>
            <a:r>
              <a:rPr sz="5200" spc="-110" dirty="0">
                <a:latin typeface="Tahoma"/>
                <a:cs typeface="Tahoma"/>
              </a:rPr>
              <a:t>ma</a:t>
            </a:r>
            <a:r>
              <a:rPr sz="5200" spc="-595" dirty="0">
                <a:latin typeface="Tahoma"/>
                <a:cs typeface="Tahoma"/>
              </a:rPr>
              <a:t> </a:t>
            </a:r>
            <a:r>
              <a:rPr sz="5200" spc="-155" dirty="0">
                <a:latin typeface="Tahoma"/>
                <a:cs typeface="Tahoma"/>
              </a:rPr>
              <a:t>soprattutto </a:t>
            </a:r>
            <a:r>
              <a:rPr sz="5200" spc="-330" dirty="0">
                <a:latin typeface="Tahoma"/>
                <a:cs typeface="Tahoma"/>
              </a:rPr>
              <a:t>tra</a:t>
            </a:r>
            <a:r>
              <a:rPr sz="5200" spc="-550" dirty="0">
                <a:latin typeface="Tahoma"/>
                <a:cs typeface="Tahoma"/>
              </a:rPr>
              <a:t> </a:t>
            </a:r>
            <a:r>
              <a:rPr sz="5200" spc="-185" dirty="0">
                <a:latin typeface="Tahoma"/>
                <a:cs typeface="Tahoma"/>
              </a:rPr>
              <a:t>scienziati...Vediamo</a:t>
            </a:r>
            <a:r>
              <a:rPr sz="5200" spc="-550" dirty="0">
                <a:latin typeface="Tahoma"/>
                <a:cs typeface="Tahoma"/>
              </a:rPr>
              <a:t> </a:t>
            </a:r>
            <a:r>
              <a:rPr sz="5200" spc="-35" dirty="0">
                <a:latin typeface="Tahoma"/>
                <a:cs typeface="Tahoma"/>
              </a:rPr>
              <a:t>alcune</a:t>
            </a:r>
            <a:r>
              <a:rPr sz="5200" spc="-550" dirty="0">
                <a:latin typeface="Tahoma"/>
                <a:cs typeface="Tahoma"/>
              </a:rPr>
              <a:t> </a:t>
            </a:r>
            <a:r>
              <a:rPr sz="5200" spc="-10" dirty="0">
                <a:latin typeface="Tahoma"/>
                <a:cs typeface="Tahoma"/>
              </a:rPr>
              <a:t>delle </a:t>
            </a:r>
            <a:r>
              <a:rPr sz="5200" spc="-100" dirty="0">
                <a:latin typeface="Tahoma"/>
                <a:cs typeface="Tahoma"/>
              </a:rPr>
              <a:t>invenzioni</a:t>
            </a:r>
            <a:r>
              <a:rPr sz="5200" spc="-595" dirty="0">
                <a:latin typeface="Tahoma"/>
                <a:cs typeface="Tahoma"/>
              </a:rPr>
              <a:t> </a:t>
            </a:r>
            <a:r>
              <a:rPr sz="5200" spc="80" dirty="0">
                <a:latin typeface="Tahoma"/>
                <a:cs typeface="Tahoma"/>
              </a:rPr>
              <a:t>che</a:t>
            </a:r>
            <a:r>
              <a:rPr sz="5200" spc="-595" dirty="0">
                <a:latin typeface="Tahoma"/>
                <a:cs typeface="Tahoma"/>
              </a:rPr>
              <a:t> </a:t>
            </a:r>
            <a:r>
              <a:rPr sz="5200" spc="-50" dirty="0">
                <a:latin typeface="Tahoma"/>
                <a:cs typeface="Tahoma"/>
              </a:rPr>
              <a:t>hanno</a:t>
            </a:r>
            <a:r>
              <a:rPr sz="5200" spc="-595" dirty="0">
                <a:latin typeface="Tahoma"/>
                <a:cs typeface="Tahoma"/>
              </a:rPr>
              <a:t> </a:t>
            </a:r>
            <a:r>
              <a:rPr sz="5200" spc="-105" dirty="0">
                <a:latin typeface="Tahoma"/>
                <a:cs typeface="Tahoma"/>
              </a:rPr>
              <a:t>dato</a:t>
            </a:r>
            <a:r>
              <a:rPr sz="5200" spc="-595" dirty="0">
                <a:latin typeface="Tahoma"/>
                <a:cs typeface="Tahoma"/>
              </a:rPr>
              <a:t> </a:t>
            </a:r>
            <a:r>
              <a:rPr sz="5200" spc="-95" dirty="0">
                <a:latin typeface="Tahoma"/>
                <a:cs typeface="Tahoma"/>
              </a:rPr>
              <a:t>una</a:t>
            </a:r>
            <a:r>
              <a:rPr sz="5200" spc="-595" dirty="0">
                <a:latin typeface="Tahoma"/>
                <a:cs typeface="Tahoma"/>
              </a:rPr>
              <a:t> </a:t>
            </a:r>
            <a:r>
              <a:rPr sz="5200" spc="-10" dirty="0">
                <a:latin typeface="Tahoma"/>
                <a:cs typeface="Tahoma"/>
              </a:rPr>
              <a:t>svolta </a:t>
            </a:r>
            <a:r>
              <a:rPr sz="5200" spc="-190" dirty="0">
                <a:latin typeface="Tahoma"/>
                <a:cs typeface="Tahoma"/>
              </a:rPr>
              <a:t>all’interno</a:t>
            </a:r>
            <a:r>
              <a:rPr sz="5200" spc="-565" dirty="0">
                <a:latin typeface="Tahoma"/>
                <a:cs typeface="Tahoma"/>
              </a:rPr>
              <a:t> </a:t>
            </a:r>
            <a:r>
              <a:rPr sz="5200" spc="-100" dirty="0">
                <a:latin typeface="Tahoma"/>
                <a:cs typeface="Tahoma"/>
              </a:rPr>
              <a:t>della</a:t>
            </a:r>
            <a:r>
              <a:rPr sz="5200" spc="-565" dirty="0">
                <a:latin typeface="Tahoma"/>
                <a:cs typeface="Tahoma"/>
              </a:rPr>
              <a:t> </a:t>
            </a:r>
            <a:r>
              <a:rPr sz="5200" spc="-80" dirty="0">
                <a:latin typeface="Tahoma"/>
                <a:cs typeface="Tahoma"/>
              </a:rPr>
              <a:t>guerra!</a:t>
            </a:r>
            <a:endParaRPr sz="5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91627" y="3447895"/>
            <a:ext cx="4952365" cy="4114800"/>
            <a:chOff x="13091627" y="3447895"/>
            <a:chExt cx="4952365" cy="4114800"/>
          </a:xfrm>
        </p:grpSpPr>
        <p:sp>
          <p:nvSpPr>
            <p:cNvPr id="3" name="object 3"/>
            <p:cNvSpPr/>
            <p:nvPr/>
          </p:nvSpPr>
          <p:spPr>
            <a:xfrm>
              <a:off x="13091627" y="3447895"/>
              <a:ext cx="4952365" cy="4114800"/>
            </a:xfrm>
            <a:custGeom>
              <a:avLst/>
              <a:gdLst/>
              <a:ahLst/>
              <a:cxnLst/>
              <a:rect l="l" t="t" r="r" b="b"/>
              <a:pathLst>
                <a:path w="4952365" h="4114800">
                  <a:moveTo>
                    <a:pt x="3611623" y="4114473"/>
                  </a:moveTo>
                  <a:lnTo>
                    <a:pt x="0" y="4114473"/>
                  </a:lnTo>
                  <a:lnTo>
                    <a:pt x="0" y="4011733"/>
                  </a:lnTo>
                  <a:lnTo>
                    <a:pt x="87791" y="4011733"/>
                  </a:lnTo>
                  <a:lnTo>
                    <a:pt x="87791" y="3068595"/>
                  </a:lnTo>
                  <a:lnTo>
                    <a:pt x="70849" y="3089115"/>
                  </a:lnTo>
                  <a:lnTo>
                    <a:pt x="29674" y="3055132"/>
                  </a:lnTo>
                  <a:lnTo>
                    <a:pt x="371248" y="2641417"/>
                  </a:lnTo>
                  <a:lnTo>
                    <a:pt x="371248" y="1614541"/>
                  </a:lnTo>
                  <a:lnTo>
                    <a:pt x="346258" y="1614541"/>
                  </a:lnTo>
                  <a:lnTo>
                    <a:pt x="346258" y="1437070"/>
                  </a:lnTo>
                  <a:lnTo>
                    <a:pt x="458655" y="1437070"/>
                  </a:lnTo>
                  <a:lnTo>
                    <a:pt x="456123" y="1393749"/>
                  </a:lnTo>
                  <a:lnTo>
                    <a:pt x="456478" y="1348849"/>
                  </a:lnTo>
                  <a:lnTo>
                    <a:pt x="459672" y="1302742"/>
                  </a:lnTo>
                  <a:lnTo>
                    <a:pt x="465656" y="1255802"/>
                  </a:lnTo>
                  <a:lnTo>
                    <a:pt x="474383" y="1208403"/>
                  </a:lnTo>
                  <a:lnTo>
                    <a:pt x="485803" y="1160917"/>
                  </a:lnTo>
                  <a:lnTo>
                    <a:pt x="499869" y="1113719"/>
                  </a:lnTo>
                  <a:lnTo>
                    <a:pt x="516531" y="1067182"/>
                  </a:lnTo>
                  <a:lnTo>
                    <a:pt x="535743" y="1021679"/>
                  </a:lnTo>
                  <a:lnTo>
                    <a:pt x="557455" y="977584"/>
                  </a:lnTo>
                  <a:lnTo>
                    <a:pt x="581619" y="935270"/>
                  </a:lnTo>
                  <a:lnTo>
                    <a:pt x="608187" y="895111"/>
                  </a:lnTo>
                  <a:lnTo>
                    <a:pt x="637110" y="857481"/>
                  </a:lnTo>
                  <a:lnTo>
                    <a:pt x="668340" y="822752"/>
                  </a:lnTo>
                  <a:lnTo>
                    <a:pt x="701829" y="791298"/>
                  </a:lnTo>
                  <a:lnTo>
                    <a:pt x="738437" y="762855"/>
                  </a:lnTo>
                  <a:lnTo>
                    <a:pt x="777314" y="738646"/>
                  </a:lnTo>
                  <a:lnTo>
                    <a:pt x="818406" y="719072"/>
                  </a:lnTo>
                  <a:lnTo>
                    <a:pt x="861663" y="704535"/>
                  </a:lnTo>
                  <a:lnTo>
                    <a:pt x="907031" y="695438"/>
                  </a:lnTo>
                  <a:lnTo>
                    <a:pt x="954459" y="692182"/>
                  </a:lnTo>
                  <a:lnTo>
                    <a:pt x="1003894" y="695169"/>
                  </a:lnTo>
                  <a:lnTo>
                    <a:pt x="1053429" y="704119"/>
                  </a:lnTo>
                  <a:lnTo>
                    <a:pt x="1099607" y="714822"/>
                  </a:lnTo>
                  <a:lnTo>
                    <a:pt x="1143788" y="722245"/>
                  </a:lnTo>
                  <a:lnTo>
                    <a:pt x="1187329" y="721357"/>
                  </a:lnTo>
                  <a:lnTo>
                    <a:pt x="1231590" y="707126"/>
                  </a:lnTo>
                  <a:lnTo>
                    <a:pt x="1277928" y="674520"/>
                  </a:lnTo>
                  <a:lnTo>
                    <a:pt x="1310597" y="638156"/>
                  </a:lnTo>
                  <a:lnTo>
                    <a:pt x="1337148" y="596971"/>
                  </a:lnTo>
                  <a:lnTo>
                    <a:pt x="1360238" y="552998"/>
                  </a:lnTo>
                  <a:lnTo>
                    <a:pt x="1382519" y="508271"/>
                  </a:lnTo>
                  <a:lnTo>
                    <a:pt x="1406647" y="464824"/>
                  </a:lnTo>
                  <a:lnTo>
                    <a:pt x="1436558" y="422793"/>
                  </a:lnTo>
                  <a:lnTo>
                    <a:pt x="1471509" y="385092"/>
                  </a:lnTo>
                  <a:lnTo>
                    <a:pt x="1510813" y="351944"/>
                  </a:lnTo>
                  <a:lnTo>
                    <a:pt x="1553785" y="323570"/>
                  </a:lnTo>
                  <a:lnTo>
                    <a:pt x="1599736" y="300191"/>
                  </a:lnTo>
                  <a:lnTo>
                    <a:pt x="1647982" y="282028"/>
                  </a:lnTo>
                  <a:lnTo>
                    <a:pt x="1697835" y="269304"/>
                  </a:lnTo>
                  <a:lnTo>
                    <a:pt x="1750048" y="263060"/>
                  </a:lnTo>
                  <a:lnTo>
                    <a:pt x="1796883" y="264869"/>
                  </a:lnTo>
                  <a:lnTo>
                    <a:pt x="1839905" y="272799"/>
                  </a:lnTo>
                  <a:lnTo>
                    <a:pt x="1880684" y="284913"/>
                  </a:lnTo>
                  <a:lnTo>
                    <a:pt x="1961784" y="313961"/>
                  </a:lnTo>
                  <a:lnTo>
                    <a:pt x="2005240" y="327024"/>
                  </a:lnTo>
                  <a:lnTo>
                    <a:pt x="2052725" y="336535"/>
                  </a:lnTo>
                  <a:lnTo>
                    <a:pt x="2101403" y="337182"/>
                  </a:lnTo>
                  <a:lnTo>
                    <a:pt x="2138121" y="325019"/>
                  </a:lnTo>
                  <a:lnTo>
                    <a:pt x="2166142" y="302589"/>
                  </a:lnTo>
                  <a:lnTo>
                    <a:pt x="2188731" y="272438"/>
                  </a:lnTo>
                  <a:lnTo>
                    <a:pt x="2209153" y="237109"/>
                  </a:lnTo>
                  <a:lnTo>
                    <a:pt x="2230671" y="199147"/>
                  </a:lnTo>
                  <a:lnTo>
                    <a:pt x="2257987" y="160782"/>
                  </a:lnTo>
                  <a:lnTo>
                    <a:pt x="2290769" y="126658"/>
                  </a:lnTo>
                  <a:lnTo>
                    <a:pt x="2328115" y="97346"/>
                  </a:lnTo>
                  <a:lnTo>
                    <a:pt x="2369121" y="73410"/>
                  </a:lnTo>
                  <a:lnTo>
                    <a:pt x="2412885" y="55419"/>
                  </a:lnTo>
                  <a:lnTo>
                    <a:pt x="2458504" y="43941"/>
                  </a:lnTo>
                  <a:lnTo>
                    <a:pt x="2516316" y="38749"/>
                  </a:lnTo>
                  <a:lnTo>
                    <a:pt x="2566445" y="44000"/>
                  </a:lnTo>
                  <a:lnTo>
                    <a:pt x="2610942" y="58448"/>
                  </a:lnTo>
                  <a:lnTo>
                    <a:pt x="2651856" y="80846"/>
                  </a:lnTo>
                  <a:lnTo>
                    <a:pt x="2691237" y="109950"/>
                  </a:lnTo>
                  <a:lnTo>
                    <a:pt x="2731135" y="144512"/>
                  </a:lnTo>
                  <a:lnTo>
                    <a:pt x="2768642" y="171927"/>
                  </a:lnTo>
                  <a:lnTo>
                    <a:pt x="2810618" y="190937"/>
                  </a:lnTo>
                  <a:lnTo>
                    <a:pt x="2855165" y="200532"/>
                  </a:lnTo>
                  <a:lnTo>
                    <a:pt x="2900387" y="199703"/>
                  </a:lnTo>
                  <a:lnTo>
                    <a:pt x="2944390" y="187438"/>
                  </a:lnTo>
                  <a:lnTo>
                    <a:pt x="2985276" y="162729"/>
                  </a:lnTo>
                  <a:lnTo>
                    <a:pt x="3022684" y="129638"/>
                  </a:lnTo>
                  <a:lnTo>
                    <a:pt x="3055625" y="97109"/>
                  </a:lnTo>
                  <a:lnTo>
                    <a:pt x="3087053" y="66772"/>
                  </a:lnTo>
                  <a:lnTo>
                    <a:pt x="3119922" y="40260"/>
                  </a:lnTo>
                  <a:lnTo>
                    <a:pt x="3157185" y="19206"/>
                  </a:lnTo>
                  <a:lnTo>
                    <a:pt x="3201795" y="5241"/>
                  </a:lnTo>
                  <a:lnTo>
                    <a:pt x="3256706" y="0"/>
                  </a:lnTo>
                  <a:lnTo>
                    <a:pt x="3303748" y="3056"/>
                  </a:lnTo>
                  <a:lnTo>
                    <a:pt x="3349947" y="12360"/>
                  </a:lnTo>
                  <a:lnTo>
                    <a:pt x="3394772" y="27330"/>
                  </a:lnTo>
                  <a:lnTo>
                    <a:pt x="3437690" y="47384"/>
                  </a:lnTo>
                  <a:lnTo>
                    <a:pt x="3478171" y="71940"/>
                  </a:lnTo>
                  <a:lnTo>
                    <a:pt x="3515415" y="100250"/>
                  </a:lnTo>
                  <a:lnTo>
                    <a:pt x="3549556" y="132175"/>
                  </a:lnTo>
                  <a:lnTo>
                    <a:pt x="3580387" y="167324"/>
                  </a:lnTo>
                  <a:lnTo>
                    <a:pt x="3607705" y="205306"/>
                  </a:lnTo>
                  <a:lnTo>
                    <a:pt x="3631305" y="245726"/>
                  </a:lnTo>
                  <a:lnTo>
                    <a:pt x="3650981" y="288195"/>
                  </a:lnTo>
                  <a:lnTo>
                    <a:pt x="3666530" y="332318"/>
                  </a:lnTo>
                  <a:lnTo>
                    <a:pt x="3677746" y="377705"/>
                  </a:lnTo>
                  <a:lnTo>
                    <a:pt x="3684425" y="423963"/>
                  </a:lnTo>
                  <a:lnTo>
                    <a:pt x="3686361" y="470699"/>
                  </a:lnTo>
                  <a:lnTo>
                    <a:pt x="3683142" y="519800"/>
                  </a:lnTo>
                  <a:lnTo>
                    <a:pt x="3674703" y="568257"/>
                  </a:lnTo>
                  <a:lnTo>
                    <a:pt x="3661291" y="615607"/>
                  </a:lnTo>
                  <a:lnTo>
                    <a:pt x="3643149" y="661387"/>
                  </a:lnTo>
                  <a:lnTo>
                    <a:pt x="3620521" y="705133"/>
                  </a:lnTo>
                  <a:lnTo>
                    <a:pt x="3593654" y="746381"/>
                  </a:lnTo>
                  <a:lnTo>
                    <a:pt x="3562791" y="784668"/>
                  </a:lnTo>
                  <a:lnTo>
                    <a:pt x="3525854" y="827825"/>
                  </a:lnTo>
                  <a:lnTo>
                    <a:pt x="3497079" y="866298"/>
                  </a:lnTo>
                  <a:lnTo>
                    <a:pt x="3474233" y="903684"/>
                  </a:lnTo>
                  <a:lnTo>
                    <a:pt x="3455081" y="943578"/>
                  </a:lnTo>
                  <a:lnTo>
                    <a:pt x="3437388" y="989576"/>
                  </a:lnTo>
                  <a:lnTo>
                    <a:pt x="3418922" y="1045274"/>
                  </a:lnTo>
                  <a:lnTo>
                    <a:pt x="3401697" y="1089297"/>
                  </a:lnTo>
                  <a:lnTo>
                    <a:pt x="3379004" y="1130753"/>
                  </a:lnTo>
                  <a:lnTo>
                    <a:pt x="3351339" y="1169104"/>
                  </a:lnTo>
                  <a:lnTo>
                    <a:pt x="3319200" y="1203814"/>
                  </a:lnTo>
                  <a:lnTo>
                    <a:pt x="3283085" y="1234344"/>
                  </a:lnTo>
                  <a:lnTo>
                    <a:pt x="3243492" y="1260158"/>
                  </a:lnTo>
                  <a:lnTo>
                    <a:pt x="3200919" y="1280718"/>
                  </a:lnTo>
                  <a:lnTo>
                    <a:pt x="3156022" y="1295534"/>
                  </a:lnTo>
                  <a:lnTo>
                    <a:pt x="3109613" y="1304501"/>
                  </a:lnTo>
                  <a:lnTo>
                    <a:pt x="3062425" y="1307661"/>
                  </a:lnTo>
                  <a:lnTo>
                    <a:pt x="3015189" y="1305053"/>
                  </a:lnTo>
                  <a:lnTo>
                    <a:pt x="2968636" y="1296717"/>
                  </a:lnTo>
                  <a:lnTo>
                    <a:pt x="2923498" y="1282695"/>
                  </a:lnTo>
                  <a:lnTo>
                    <a:pt x="2880505" y="1263026"/>
                  </a:lnTo>
                  <a:lnTo>
                    <a:pt x="2843209" y="1240845"/>
                  </a:lnTo>
                  <a:lnTo>
                    <a:pt x="2806397" y="1217682"/>
                  </a:lnTo>
                  <a:lnTo>
                    <a:pt x="2768600" y="1197074"/>
                  </a:lnTo>
                  <a:lnTo>
                    <a:pt x="2728351" y="1182556"/>
                  </a:lnTo>
                  <a:lnTo>
                    <a:pt x="2679390" y="1177804"/>
                  </a:lnTo>
                  <a:lnTo>
                    <a:pt x="2635002" y="1187015"/>
                  </a:lnTo>
                  <a:lnTo>
                    <a:pt x="2594866" y="1207593"/>
                  </a:lnTo>
                  <a:lnTo>
                    <a:pt x="2558658" y="1236943"/>
                  </a:lnTo>
                  <a:lnTo>
                    <a:pt x="2526057" y="1272469"/>
                  </a:lnTo>
                  <a:lnTo>
                    <a:pt x="2496740" y="1311576"/>
                  </a:lnTo>
                  <a:lnTo>
                    <a:pt x="2470385" y="1351668"/>
                  </a:lnTo>
                  <a:lnTo>
                    <a:pt x="2446670" y="1390149"/>
                  </a:lnTo>
                  <a:lnTo>
                    <a:pt x="2424441" y="1422505"/>
                  </a:lnTo>
                  <a:lnTo>
                    <a:pt x="2398868" y="1452427"/>
                  </a:lnTo>
                  <a:lnTo>
                    <a:pt x="2370302" y="1479497"/>
                  </a:lnTo>
                  <a:lnTo>
                    <a:pt x="2339094" y="1503298"/>
                  </a:lnTo>
                  <a:lnTo>
                    <a:pt x="2294020" y="1529545"/>
                  </a:lnTo>
                  <a:lnTo>
                    <a:pt x="2245909" y="1549537"/>
                  </a:lnTo>
                  <a:lnTo>
                    <a:pt x="2195560" y="1563411"/>
                  </a:lnTo>
                  <a:lnTo>
                    <a:pt x="2143769" y="1571306"/>
                  </a:lnTo>
                  <a:lnTo>
                    <a:pt x="2091332" y="1573359"/>
                  </a:lnTo>
                  <a:lnTo>
                    <a:pt x="2039045" y="1569709"/>
                  </a:lnTo>
                  <a:lnTo>
                    <a:pt x="1987596" y="1560683"/>
                  </a:lnTo>
                  <a:lnTo>
                    <a:pt x="1937285" y="1546802"/>
                  </a:lnTo>
                  <a:lnTo>
                    <a:pt x="1888322" y="1528494"/>
                  </a:lnTo>
                  <a:lnTo>
                    <a:pt x="1840920" y="1506189"/>
                  </a:lnTo>
                  <a:lnTo>
                    <a:pt x="1795289" y="1480318"/>
                  </a:lnTo>
                  <a:lnTo>
                    <a:pt x="1751642" y="1451308"/>
                  </a:lnTo>
                  <a:lnTo>
                    <a:pt x="1716209" y="1425553"/>
                  </a:lnTo>
                  <a:lnTo>
                    <a:pt x="1679740" y="1401254"/>
                  </a:lnTo>
                  <a:lnTo>
                    <a:pt x="1641291" y="1382329"/>
                  </a:lnTo>
                  <a:lnTo>
                    <a:pt x="1599919" y="1372695"/>
                  </a:lnTo>
                  <a:lnTo>
                    <a:pt x="1557878" y="1375207"/>
                  </a:lnTo>
                  <a:lnTo>
                    <a:pt x="1517782" y="1387930"/>
                  </a:lnTo>
                  <a:lnTo>
                    <a:pt x="1478977" y="1407575"/>
                  </a:lnTo>
                  <a:lnTo>
                    <a:pt x="1440807" y="1430854"/>
                  </a:lnTo>
                  <a:lnTo>
                    <a:pt x="1402619" y="1454476"/>
                  </a:lnTo>
                  <a:lnTo>
                    <a:pt x="1363758" y="1475153"/>
                  </a:lnTo>
                  <a:lnTo>
                    <a:pt x="1323570" y="1489596"/>
                  </a:lnTo>
                  <a:lnTo>
                    <a:pt x="1281400" y="1494516"/>
                  </a:lnTo>
                  <a:lnTo>
                    <a:pt x="1233972" y="1485698"/>
                  </a:lnTo>
                  <a:lnTo>
                    <a:pt x="1191122" y="1463695"/>
                  </a:lnTo>
                  <a:lnTo>
                    <a:pt x="1152690" y="1431961"/>
                  </a:lnTo>
                  <a:lnTo>
                    <a:pt x="1118517" y="1393949"/>
                  </a:lnTo>
                  <a:lnTo>
                    <a:pt x="1088443" y="1353110"/>
                  </a:lnTo>
                  <a:lnTo>
                    <a:pt x="1059970" y="1311461"/>
                  </a:lnTo>
                  <a:lnTo>
                    <a:pt x="1029769" y="1270632"/>
                  </a:lnTo>
                  <a:lnTo>
                    <a:pt x="996424" y="1233499"/>
                  </a:lnTo>
                  <a:lnTo>
                    <a:pt x="958523" y="1202937"/>
                  </a:lnTo>
                  <a:lnTo>
                    <a:pt x="914651" y="1181822"/>
                  </a:lnTo>
                  <a:lnTo>
                    <a:pt x="869768" y="1173696"/>
                  </a:lnTo>
                  <a:lnTo>
                    <a:pt x="824610" y="1177171"/>
                  </a:lnTo>
                  <a:lnTo>
                    <a:pt x="780663" y="1190744"/>
                  </a:lnTo>
                  <a:lnTo>
                    <a:pt x="739416" y="1212910"/>
                  </a:lnTo>
                  <a:lnTo>
                    <a:pt x="702356" y="1242166"/>
                  </a:lnTo>
                  <a:lnTo>
                    <a:pt x="670971" y="1277007"/>
                  </a:lnTo>
                  <a:lnTo>
                    <a:pt x="646547" y="1314077"/>
                  </a:lnTo>
                  <a:lnTo>
                    <a:pt x="626638" y="1353527"/>
                  </a:lnTo>
                  <a:lnTo>
                    <a:pt x="610447" y="1394732"/>
                  </a:lnTo>
                  <a:lnTo>
                    <a:pt x="597175" y="1437070"/>
                  </a:lnTo>
                  <a:lnTo>
                    <a:pt x="723617" y="1437070"/>
                  </a:lnTo>
                  <a:lnTo>
                    <a:pt x="723617" y="1614541"/>
                  </a:lnTo>
                  <a:lnTo>
                    <a:pt x="706123" y="1614541"/>
                  </a:lnTo>
                  <a:lnTo>
                    <a:pt x="706123" y="2459426"/>
                  </a:lnTo>
                  <a:lnTo>
                    <a:pt x="966026" y="2464411"/>
                  </a:lnTo>
                  <a:lnTo>
                    <a:pt x="966026" y="2376084"/>
                  </a:lnTo>
                  <a:lnTo>
                    <a:pt x="916942" y="2376084"/>
                  </a:lnTo>
                  <a:lnTo>
                    <a:pt x="1101603" y="2192533"/>
                  </a:lnTo>
                  <a:lnTo>
                    <a:pt x="1286264" y="2376084"/>
                  </a:lnTo>
                  <a:lnTo>
                    <a:pt x="1237179" y="2376084"/>
                  </a:lnTo>
                  <a:lnTo>
                    <a:pt x="1237179" y="2469612"/>
                  </a:lnTo>
                  <a:lnTo>
                    <a:pt x="1417558" y="2473072"/>
                  </a:lnTo>
                  <a:lnTo>
                    <a:pt x="1417558" y="2387134"/>
                  </a:lnTo>
                  <a:lnTo>
                    <a:pt x="1362850" y="2387134"/>
                  </a:lnTo>
                  <a:lnTo>
                    <a:pt x="1547509" y="2203582"/>
                  </a:lnTo>
                  <a:lnTo>
                    <a:pt x="1732170" y="2387134"/>
                  </a:lnTo>
                  <a:lnTo>
                    <a:pt x="1677462" y="2387134"/>
                  </a:lnTo>
                  <a:lnTo>
                    <a:pt x="1677462" y="2478058"/>
                  </a:lnTo>
                  <a:lnTo>
                    <a:pt x="1988006" y="2484015"/>
                  </a:lnTo>
                  <a:lnTo>
                    <a:pt x="2193307" y="2765259"/>
                  </a:lnTo>
                  <a:lnTo>
                    <a:pt x="2475462" y="2765761"/>
                  </a:lnTo>
                  <a:lnTo>
                    <a:pt x="2475462" y="2663862"/>
                  </a:lnTo>
                  <a:lnTo>
                    <a:pt x="2420753" y="2663862"/>
                  </a:lnTo>
                  <a:lnTo>
                    <a:pt x="2605415" y="2480311"/>
                  </a:lnTo>
                  <a:lnTo>
                    <a:pt x="2790074" y="2663862"/>
                  </a:lnTo>
                  <a:lnTo>
                    <a:pt x="2735365" y="2663862"/>
                  </a:lnTo>
                  <a:lnTo>
                    <a:pt x="2735365" y="2766223"/>
                  </a:lnTo>
                  <a:lnTo>
                    <a:pt x="2912800" y="2766539"/>
                  </a:lnTo>
                  <a:lnTo>
                    <a:pt x="2912800" y="2017163"/>
                  </a:lnTo>
                  <a:lnTo>
                    <a:pt x="3054540" y="2068671"/>
                  </a:lnTo>
                  <a:lnTo>
                    <a:pt x="3053181" y="2062870"/>
                  </a:lnTo>
                  <a:lnTo>
                    <a:pt x="3046322" y="2021842"/>
                  </a:lnTo>
                  <a:lnTo>
                    <a:pt x="3044001" y="1977704"/>
                  </a:lnTo>
                  <a:lnTo>
                    <a:pt x="3046106" y="1931328"/>
                  </a:lnTo>
                  <a:lnTo>
                    <a:pt x="3052522" y="1883589"/>
                  </a:lnTo>
                  <a:lnTo>
                    <a:pt x="3063137" y="1835359"/>
                  </a:lnTo>
                  <a:lnTo>
                    <a:pt x="3077837" y="1787512"/>
                  </a:lnTo>
                  <a:lnTo>
                    <a:pt x="3096509" y="1740922"/>
                  </a:lnTo>
                  <a:lnTo>
                    <a:pt x="3119040" y="1696462"/>
                  </a:lnTo>
                  <a:lnTo>
                    <a:pt x="3145317" y="1655006"/>
                  </a:lnTo>
                  <a:lnTo>
                    <a:pt x="3175226" y="1617426"/>
                  </a:lnTo>
                  <a:lnTo>
                    <a:pt x="3208654" y="1584598"/>
                  </a:lnTo>
                  <a:lnTo>
                    <a:pt x="3252545" y="1553119"/>
                  </a:lnTo>
                  <a:lnTo>
                    <a:pt x="3301006" y="1530939"/>
                  </a:lnTo>
                  <a:lnTo>
                    <a:pt x="3353850" y="1519498"/>
                  </a:lnTo>
                  <a:lnTo>
                    <a:pt x="3410891" y="1520239"/>
                  </a:lnTo>
                  <a:lnTo>
                    <a:pt x="3459738" y="1529879"/>
                  </a:lnTo>
                  <a:lnTo>
                    <a:pt x="3504552" y="1538368"/>
                  </a:lnTo>
                  <a:lnTo>
                    <a:pt x="3548402" y="1534336"/>
                  </a:lnTo>
                  <a:lnTo>
                    <a:pt x="3594358" y="1506415"/>
                  </a:lnTo>
                  <a:lnTo>
                    <a:pt x="3620990" y="1475425"/>
                  </a:lnTo>
                  <a:lnTo>
                    <a:pt x="3641916" y="1439923"/>
                  </a:lnTo>
                  <a:lnTo>
                    <a:pt x="3660608" y="1402568"/>
                  </a:lnTo>
                  <a:lnTo>
                    <a:pt x="3680536" y="1366021"/>
                  </a:lnTo>
                  <a:lnTo>
                    <a:pt x="3709543" y="1327429"/>
                  </a:lnTo>
                  <a:lnTo>
                    <a:pt x="3744803" y="1294636"/>
                  </a:lnTo>
                  <a:lnTo>
                    <a:pt x="3785055" y="1268048"/>
                  </a:lnTo>
                  <a:lnTo>
                    <a:pt x="3829038" y="1248074"/>
                  </a:lnTo>
                  <a:lnTo>
                    <a:pt x="3875490" y="1235119"/>
                  </a:lnTo>
                  <a:lnTo>
                    <a:pt x="3929627" y="1231101"/>
                  </a:lnTo>
                  <a:lnTo>
                    <a:pt x="3976156" y="1238898"/>
                  </a:lnTo>
                  <a:lnTo>
                    <a:pt x="4019377" y="1253206"/>
                  </a:lnTo>
                  <a:lnTo>
                    <a:pt x="4063590" y="1268718"/>
                  </a:lnTo>
                  <a:lnTo>
                    <a:pt x="4113094" y="1280131"/>
                  </a:lnTo>
                  <a:lnTo>
                    <a:pt x="4158841" y="1277458"/>
                  </a:lnTo>
                  <a:lnTo>
                    <a:pt x="4189028" y="1257404"/>
                  </a:lnTo>
                  <a:lnTo>
                    <a:pt x="4211032" y="1225717"/>
                  </a:lnTo>
                  <a:lnTo>
                    <a:pt x="4232232" y="1188148"/>
                  </a:lnTo>
                  <a:lnTo>
                    <a:pt x="4261075" y="1150660"/>
                  </a:lnTo>
                  <a:lnTo>
                    <a:pt x="4297471" y="1119991"/>
                  </a:lnTo>
                  <a:lnTo>
                    <a:pt x="4339382" y="1097423"/>
                  </a:lnTo>
                  <a:lnTo>
                    <a:pt x="4384767" y="1084237"/>
                  </a:lnTo>
                  <a:lnTo>
                    <a:pt x="4440811" y="1081697"/>
                  </a:lnTo>
                  <a:lnTo>
                    <a:pt x="4486826" y="1093949"/>
                  </a:lnTo>
                  <a:lnTo>
                    <a:pt x="4527444" y="1118179"/>
                  </a:lnTo>
                  <a:lnTo>
                    <a:pt x="4567296" y="1151570"/>
                  </a:lnTo>
                  <a:lnTo>
                    <a:pt x="4602113" y="1177537"/>
                  </a:lnTo>
                  <a:lnTo>
                    <a:pt x="4639702" y="1196966"/>
                  </a:lnTo>
                  <a:lnTo>
                    <a:pt x="4679087" y="1211829"/>
                  </a:lnTo>
                  <a:lnTo>
                    <a:pt x="4719290" y="1224093"/>
                  </a:lnTo>
                  <a:lnTo>
                    <a:pt x="4759330" y="1235729"/>
                  </a:lnTo>
                  <a:lnTo>
                    <a:pt x="4798231" y="1248705"/>
                  </a:lnTo>
                  <a:lnTo>
                    <a:pt x="4835014" y="1264992"/>
                  </a:lnTo>
                  <a:lnTo>
                    <a:pt x="4868701" y="1286559"/>
                  </a:lnTo>
                  <a:lnTo>
                    <a:pt x="4898313" y="1315375"/>
                  </a:lnTo>
                  <a:lnTo>
                    <a:pt x="4922872" y="1353410"/>
                  </a:lnTo>
                  <a:lnTo>
                    <a:pt x="4941400" y="1402633"/>
                  </a:lnTo>
                  <a:lnTo>
                    <a:pt x="4950351" y="1454106"/>
                  </a:lnTo>
                  <a:lnTo>
                    <a:pt x="4952329" y="1506509"/>
                  </a:lnTo>
                  <a:lnTo>
                    <a:pt x="4950883" y="1552535"/>
                  </a:lnTo>
                  <a:lnTo>
                    <a:pt x="4946239" y="1598554"/>
                  </a:lnTo>
                  <a:lnTo>
                    <a:pt x="4937624" y="1643735"/>
                  </a:lnTo>
                  <a:lnTo>
                    <a:pt x="4924266" y="1687249"/>
                  </a:lnTo>
                  <a:lnTo>
                    <a:pt x="4905393" y="1728264"/>
                  </a:lnTo>
                  <a:lnTo>
                    <a:pt x="4880232" y="1765953"/>
                  </a:lnTo>
                  <a:lnTo>
                    <a:pt x="4843225" y="1803964"/>
                  </a:lnTo>
                  <a:lnTo>
                    <a:pt x="4804559" y="1829000"/>
                  </a:lnTo>
                  <a:lnTo>
                    <a:pt x="4764130" y="1843524"/>
                  </a:lnTo>
                  <a:lnTo>
                    <a:pt x="4721836" y="1849999"/>
                  </a:lnTo>
                  <a:lnTo>
                    <a:pt x="4677576" y="1850888"/>
                  </a:lnTo>
                  <a:lnTo>
                    <a:pt x="4631246" y="1848652"/>
                  </a:lnTo>
                  <a:lnTo>
                    <a:pt x="4582744" y="1845756"/>
                  </a:lnTo>
                  <a:lnTo>
                    <a:pt x="4533789" y="1848247"/>
                  </a:lnTo>
                  <a:lnTo>
                    <a:pt x="4493325" y="1860316"/>
                  </a:lnTo>
                  <a:lnTo>
                    <a:pt x="4459376" y="1881023"/>
                  </a:lnTo>
                  <a:lnTo>
                    <a:pt x="4429960" y="1909429"/>
                  </a:lnTo>
                  <a:lnTo>
                    <a:pt x="4403100" y="1944594"/>
                  </a:lnTo>
                  <a:lnTo>
                    <a:pt x="4376818" y="1985578"/>
                  </a:lnTo>
                  <a:lnTo>
                    <a:pt x="4361940" y="2007227"/>
                  </a:lnTo>
                  <a:lnTo>
                    <a:pt x="4325707" y="2045363"/>
                  </a:lnTo>
                  <a:lnTo>
                    <a:pt x="4258760" y="2086072"/>
                  </a:lnTo>
                  <a:lnTo>
                    <a:pt x="4208725" y="2101535"/>
                  </a:lnTo>
                  <a:lnTo>
                    <a:pt x="4156518" y="2107991"/>
                  </a:lnTo>
                  <a:lnTo>
                    <a:pt x="4103936" y="2105752"/>
                  </a:lnTo>
                  <a:lnTo>
                    <a:pt x="4052544" y="2095451"/>
                  </a:lnTo>
                  <a:lnTo>
                    <a:pt x="4003025" y="2078158"/>
                  </a:lnTo>
                  <a:lnTo>
                    <a:pt x="3955857" y="2054844"/>
                  </a:lnTo>
                  <a:lnTo>
                    <a:pt x="3911518" y="2026480"/>
                  </a:lnTo>
                  <a:lnTo>
                    <a:pt x="3887794" y="2009238"/>
                  </a:lnTo>
                  <a:lnTo>
                    <a:pt x="3863377" y="1992970"/>
                  </a:lnTo>
                  <a:lnTo>
                    <a:pt x="3837635" y="1980299"/>
                  </a:lnTo>
                  <a:lnTo>
                    <a:pt x="3809937" y="1973848"/>
                  </a:lnTo>
                  <a:lnTo>
                    <a:pt x="3765555" y="1979962"/>
                  </a:lnTo>
                  <a:lnTo>
                    <a:pt x="3723834" y="2000195"/>
                  </a:lnTo>
                  <a:lnTo>
                    <a:pt x="3682978" y="2025526"/>
                  </a:lnTo>
                  <a:lnTo>
                    <a:pt x="3641193" y="2046938"/>
                  </a:lnTo>
                  <a:lnTo>
                    <a:pt x="3596684" y="2055410"/>
                  </a:lnTo>
                  <a:lnTo>
                    <a:pt x="3557475" y="2046560"/>
                  </a:lnTo>
                  <a:lnTo>
                    <a:pt x="3523014" y="2024821"/>
                  </a:lnTo>
                  <a:lnTo>
                    <a:pt x="3493091" y="1994709"/>
                  </a:lnTo>
                  <a:lnTo>
                    <a:pt x="3467496" y="1960737"/>
                  </a:lnTo>
                  <a:lnTo>
                    <a:pt x="3443525" y="1925892"/>
                  </a:lnTo>
                  <a:lnTo>
                    <a:pt x="3417374" y="1892657"/>
                  </a:lnTo>
                  <a:lnTo>
                    <a:pt x="3387196" y="1864792"/>
                  </a:lnTo>
                  <a:lnTo>
                    <a:pt x="3351142" y="1846058"/>
                  </a:lnTo>
                  <a:lnTo>
                    <a:pt x="3305936" y="1840873"/>
                  </a:lnTo>
                  <a:lnTo>
                    <a:pt x="3261435" y="1852031"/>
                  </a:lnTo>
                  <a:lnTo>
                    <a:pt x="3221001" y="1876135"/>
                  </a:lnTo>
                  <a:lnTo>
                    <a:pt x="3187995" y="1909785"/>
                  </a:lnTo>
                  <a:lnTo>
                    <a:pt x="3153900" y="1971436"/>
                  </a:lnTo>
                  <a:lnTo>
                    <a:pt x="3132760" y="2038902"/>
                  </a:lnTo>
                  <a:lnTo>
                    <a:pt x="3130870" y="2065034"/>
                  </a:lnTo>
                  <a:lnTo>
                    <a:pt x="3131140" y="2080616"/>
                  </a:lnTo>
                  <a:lnTo>
                    <a:pt x="3131145" y="2096509"/>
                  </a:lnTo>
                  <a:lnTo>
                    <a:pt x="3175203" y="2112519"/>
                  </a:lnTo>
                  <a:lnTo>
                    <a:pt x="3175203" y="2767006"/>
                  </a:lnTo>
                  <a:lnTo>
                    <a:pt x="3365132" y="2767344"/>
                  </a:lnTo>
                  <a:lnTo>
                    <a:pt x="3589606" y="3172051"/>
                  </a:lnTo>
                  <a:lnTo>
                    <a:pt x="3504623" y="3168526"/>
                  </a:lnTo>
                  <a:lnTo>
                    <a:pt x="3500080" y="3168539"/>
                  </a:lnTo>
                  <a:lnTo>
                    <a:pt x="3500080" y="4011733"/>
                  </a:lnTo>
                  <a:lnTo>
                    <a:pt x="3611623" y="4011733"/>
                  </a:lnTo>
                  <a:lnTo>
                    <a:pt x="3611623" y="4114473"/>
                  </a:lnTo>
                  <a:close/>
                </a:path>
              </a:pathLst>
            </a:custGeom>
            <a:solidFill>
              <a:srgbClr val="67A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547750" y="3447895"/>
              <a:ext cx="4496435" cy="2095500"/>
            </a:xfrm>
            <a:custGeom>
              <a:avLst/>
              <a:gdLst/>
              <a:ahLst/>
              <a:cxnLst/>
              <a:rect l="l" t="t" r="r" b="b"/>
              <a:pathLst>
                <a:path w="4496434" h="2095500">
                  <a:moveTo>
                    <a:pt x="3142475" y="190499"/>
                  </a:moveTo>
                  <a:lnTo>
                    <a:pt x="2444263" y="190499"/>
                  </a:lnTo>
                  <a:lnTo>
                    <a:pt x="2488266" y="177799"/>
                  </a:lnTo>
                  <a:lnTo>
                    <a:pt x="2529153" y="152399"/>
                  </a:lnTo>
                  <a:lnTo>
                    <a:pt x="2566560" y="126999"/>
                  </a:lnTo>
                  <a:lnTo>
                    <a:pt x="2599501" y="88899"/>
                  </a:lnTo>
                  <a:lnTo>
                    <a:pt x="2630930" y="63499"/>
                  </a:lnTo>
                  <a:lnTo>
                    <a:pt x="2663798" y="38099"/>
                  </a:lnTo>
                  <a:lnTo>
                    <a:pt x="2701061" y="12699"/>
                  </a:lnTo>
                  <a:lnTo>
                    <a:pt x="2745671" y="0"/>
                  </a:lnTo>
                  <a:lnTo>
                    <a:pt x="2893823" y="0"/>
                  </a:lnTo>
                  <a:lnTo>
                    <a:pt x="2938648" y="25399"/>
                  </a:lnTo>
                  <a:lnTo>
                    <a:pt x="2981566" y="38099"/>
                  </a:lnTo>
                  <a:lnTo>
                    <a:pt x="3022047" y="63499"/>
                  </a:lnTo>
                  <a:lnTo>
                    <a:pt x="3059291" y="88899"/>
                  </a:lnTo>
                  <a:lnTo>
                    <a:pt x="3093432" y="126999"/>
                  </a:lnTo>
                  <a:lnTo>
                    <a:pt x="3124263" y="165099"/>
                  </a:lnTo>
                  <a:lnTo>
                    <a:pt x="3142475" y="190499"/>
                  </a:lnTo>
                  <a:close/>
                </a:path>
                <a:path w="4496434" h="2095500">
                  <a:moveTo>
                    <a:pt x="3210406" y="330199"/>
                  </a:moveTo>
                  <a:lnTo>
                    <a:pt x="1645279" y="330199"/>
                  </a:lnTo>
                  <a:lnTo>
                    <a:pt x="1681997" y="317499"/>
                  </a:lnTo>
                  <a:lnTo>
                    <a:pt x="1710018" y="292099"/>
                  </a:lnTo>
                  <a:lnTo>
                    <a:pt x="1732607" y="266699"/>
                  </a:lnTo>
                  <a:lnTo>
                    <a:pt x="1753029" y="228599"/>
                  </a:lnTo>
                  <a:lnTo>
                    <a:pt x="1774548" y="190499"/>
                  </a:lnTo>
                  <a:lnTo>
                    <a:pt x="1801863" y="152399"/>
                  </a:lnTo>
                  <a:lnTo>
                    <a:pt x="1834646" y="114299"/>
                  </a:lnTo>
                  <a:lnTo>
                    <a:pt x="1871991" y="88899"/>
                  </a:lnTo>
                  <a:lnTo>
                    <a:pt x="1912998" y="63499"/>
                  </a:lnTo>
                  <a:lnTo>
                    <a:pt x="1956762" y="50799"/>
                  </a:lnTo>
                  <a:lnTo>
                    <a:pt x="2002380" y="38099"/>
                  </a:lnTo>
                  <a:lnTo>
                    <a:pt x="2110321" y="38099"/>
                  </a:lnTo>
                  <a:lnTo>
                    <a:pt x="2154818" y="50799"/>
                  </a:lnTo>
                  <a:lnTo>
                    <a:pt x="2195732" y="76199"/>
                  </a:lnTo>
                  <a:lnTo>
                    <a:pt x="2235113" y="101599"/>
                  </a:lnTo>
                  <a:lnTo>
                    <a:pt x="2275011" y="139699"/>
                  </a:lnTo>
                  <a:lnTo>
                    <a:pt x="2312519" y="165099"/>
                  </a:lnTo>
                  <a:lnTo>
                    <a:pt x="2354494" y="190499"/>
                  </a:lnTo>
                  <a:lnTo>
                    <a:pt x="3142475" y="190499"/>
                  </a:lnTo>
                  <a:lnTo>
                    <a:pt x="3151581" y="203199"/>
                  </a:lnTo>
                  <a:lnTo>
                    <a:pt x="3175181" y="241299"/>
                  </a:lnTo>
                  <a:lnTo>
                    <a:pt x="3194858" y="279399"/>
                  </a:lnTo>
                  <a:lnTo>
                    <a:pt x="3210406" y="330199"/>
                  </a:lnTo>
                  <a:close/>
                </a:path>
                <a:path w="4496434" h="2095500">
                  <a:moveTo>
                    <a:pt x="3155442" y="711199"/>
                  </a:moveTo>
                  <a:lnTo>
                    <a:pt x="731206" y="711199"/>
                  </a:lnTo>
                  <a:lnTo>
                    <a:pt x="775466" y="698499"/>
                  </a:lnTo>
                  <a:lnTo>
                    <a:pt x="821804" y="673099"/>
                  </a:lnTo>
                  <a:lnTo>
                    <a:pt x="854473" y="634999"/>
                  </a:lnTo>
                  <a:lnTo>
                    <a:pt x="881025" y="596899"/>
                  </a:lnTo>
                  <a:lnTo>
                    <a:pt x="904114" y="546099"/>
                  </a:lnTo>
                  <a:lnTo>
                    <a:pt x="926395" y="507999"/>
                  </a:lnTo>
                  <a:lnTo>
                    <a:pt x="950523" y="457199"/>
                  </a:lnTo>
                  <a:lnTo>
                    <a:pt x="980434" y="419099"/>
                  </a:lnTo>
                  <a:lnTo>
                    <a:pt x="1015385" y="380999"/>
                  </a:lnTo>
                  <a:lnTo>
                    <a:pt x="1054689" y="342899"/>
                  </a:lnTo>
                  <a:lnTo>
                    <a:pt x="1097661" y="317499"/>
                  </a:lnTo>
                  <a:lnTo>
                    <a:pt x="1143612" y="292099"/>
                  </a:lnTo>
                  <a:lnTo>
                    <a:pt x="1241711" y="266699"/>
                  </a:lnTo>
                  <a:lnTo>
                    <a:pt x="1293925" y="253999"/>
                  </a:lnTo>
                  <a:lnTo>
                    <a:pt x="1340759" y="253999"/>
                  </a:lnTo>
                  <a:lnTo>
                    <a:pt x="1383781" y="266699"/>
                  </a:lnTo>
                  <a:lnTo>
                    <a:pt x="1505660" y="304799"/>
                  </a:lnTo>
                  <a:lnTo>
                    <a:pt x="1549117" y="317499"/>
                  </a:lnTo>
                  <a:lnTo>
                    <a:pt x="1596601" y="330199"/>
                  </a:lnTo>
                  <a:lnTo>
                    <a:pt x="3210406" y="330199"/>
                  </a:lnTo>
                  <a:lnTo>
                    <a:pt x="3221622" y="368299"/>
                  </a:lnTo>
                  <a:lnTo>
                    <a:pt x="3228301" y="419099"/>
                  </a:lnTo>
                  <a:lnTo>
                    <a:pt x="3230237" y="469899"/>
                  </a:lnTo>
                  <a:lnTo>
                    <a:pt x="3227018" y="507999"/>
                  </a:lnTo>
                  <a:lnTo>
                    <a:pt x="3218579" y="558799"/>
                  </a:lnTo>
                  <a:lnTo>
                    <a:pt x="3205167" y="609599"/>
                  </a:lnTo>
                  <a:lnTo>
                    <a:pt x="3187025" y="660399"/>
                  </a:lnTo>
                  <a:lnTo>
                    <a:pt x="3164398" y="698499"/>
                  </a:lnTo>
                  <a:lnTo>
                    <a:pt x="3155442" y="711199"/>
                  </a:lnTo>
                  <a:close/>
                </a:path>
                <a:path w="4496434" h="2095500">
                  <a:moveTo>
                    <a:pt x="141051" y="1435099"/>
                  </a:moveTo>
                  <a:lnTo>
                    <a:pt x="2532" y="1435099"/>
                  </a:lnTo>
                  <a:lnTo>
                    <a:pt x="0" y="1384299"/>
                  </a:lnTo>
                  <a:lnTo>
                    <a:pt x="355" y="1346199"/>
                  </a:lnTo>
                  <a:lnTo>
                    <a:pt x="3548" y="1295399"/>
                  </a:lnTo>
                  <a:lnTo>
                    <a:pt x="9533" y="1244599"/>
                  </a:lnTo>
                  <a:lnTo>
                    <a:pt x="18259" y="1206499"/>
                  </a:lnTo>
                  <a:lnTo>
                    <a:pt x="29679" y="1155699"/>
                  </a:lnTo>
                  <a:lnTo>
                    <a:pt x="43745" y="1104899"/>
                  </a:lnTo>
                  <a:lnTo>
                    <a:pt x="60408" y="1066799"/>
                  </a:lnTo>
                  <a:lnTo>
                    <a:pt x="79619" y="1015999"/>
                  </a:lnTo>
                  <a:lnTo>
                    <a:pt x="101331" y="965199"/>
                  </a:lnTo>
                  <a:lnTo>
                    <a:pt x="125495" y="927099"/>
                  </a:lnTo>
                  <a:lnTo>
                    <a:pt x="152063" y="888999"/>
                  </a:lnTo>
                  <a:lnTo>
                    <a:pt x="180986" y="850899"/>
                  </a:lnTo>
                  <a:lnTo>
                    <a:pt x="212216" y="812799"/>
                  </a:lnTo>
                  <a:lnTo>
                    <a:pt x="245705" y="787399"/>
                  </a:lnTo>
                  <a:lnTo>
                    <a:pt x="282314" y="761999"/>
                  </a:lnTo>
                  <a:lnTo>
                    <a:pt x="321190" y="736599"/>
                  </a:lnTo>
                  <a:lnTo>
                    <a:pt x="362283" y="711199"/>
                  </a:lnTo>
                  <a:lnTo>
                    <a:pt x="405539" y="698499"/>
                  </a:lnTo>
                  <a:lnTo>
                    <a:pt x="450907" y="685799"/>
                  </a:lnTo>
                  <a:lnTo>
                    <a:pt x="547770" y="685799"/>
                  </a:lnTo>
                  <a:lnTo>
                    <a:pt x="597305" y="698499"/>
                  </a:lnTo>
                  <a:lnTo>
                    <a:pt x="643483" y="711199"/>
                  </a:lnTo>
                  <a:lnTo>
                    <a:pt x="3155442" y="711199"/>
                  </a:lnTo>
                  <a:lnTo>
                    <a:pt x="3137530" y="736599"/>
                  </a:lnTo>
                  <a:lnTo>
                    <a:pt x="3106667" y="774699"/>
                  </a:lnTo>
                  <a:lnTo>
                    <a:pt x="3069730" y="825499"/>
                  </a:lnTo>
                  <a:lnTo>
                    <a:pt x="3040955" y="863599"/>
                  </a:lnTo>
                  <a:lnTo>
                    <a:pt x="3018109" y="901699"/>
                  </a:lnTo>
                  <a:lnTo>
                    <a:pt x="2998957" y="939799"/>
                  </a:lnTo>
                  <a:lnTo>
                    <a:pt x="2981264" y="977899"/>
                  </a:lnTo>
                  <a:lnTo>
                    <a:pt x="2962798" y="1041399"/>
                  </a:lnTo>
                  <a:lnTo>
                    <a:pt x="2945573" y="1079499"/>
                  </a:lnTo>
                  <a:lnTo>
                    <a:pt x="2922880" y="1130299"/>
                  </a:lnTo>
                  <a:lnTo>
                    <a:pt x="2895215" y="1168399"/>
                  </a:lnTo>
                  <a:lnTo>
                    <a:pt x="368486" y="1168399"/>
                  </a:lnTo>
                  <a:lnTo>
                    <a:pt x="324539" y="1181099"/>
                  </a:lnTo>
                  <a:lnTo>
                    <a:pt x="283292" y="1206499"/>
                  </a:lnTo>
                  <a:lnTo>
                    <a:pt x="246232" y="1231899"/>
                  </a:lnTo>
                  <a:lnTo>
                    <a:pt x="214848" y="1269999"/>
                  </a:lnTo>
                  <a:lnTo>
                    <a:pt x="190423" y="1308099"/>
                  </a:lnTo>
                  <a:lnTo>
                    <a:pt x="170515" y="1346199"/>
                  </a:lnTo>
                  <a:lnTo>
                    <a:pt x="154323" y="1384299"/>
                  </a:lnTo>
                  <a:lnTo>
                    <a:pt x="141051" y="1435099"/>
                  </a:lnTo>
                  <a:close/>
                </a:path>
                <a:path w="4496434" h="2095500">
                  <a:moveTo>
                    <a:pt x="4395734" y="1269999"/>
                  </a:moveTo>
                  <a:lnTo>
                    <a:pt x="3702717" y="1269999"/>
                  </a:lnTo>
                  <a:lnTo>
                    <a:pt x="3732904" y="1257299"/>
                  </a:lnTo>
                  <a:lnTo>
                    <a:pt x="3754908" y="1219199"/>
                  </a:lnTo>
                  <a:lnTo>
                    <a:pt x="3776109" y="1181099"/>
                  </a:lnTo>
                  <a:lnTo>
                    <a:pt x="3804951" y="1142999"/>
                  </a:lnTo>
                  <a:lnTo>
                    <a:pt x="3841347" y="1117599"/>
                  </a:lnTo>
                  <a:lnTo>
                    <a:pt x="3883258" y="1092199"/>
                  </a:lnTo>
                  <a:lnTo>
                    <a:pt x="3928643" y="1079499"/>
                  </a:lnTo>
                  <a:lnTo>
                    <a:pt x="3984687" y="1079499"/>
                  </a:lnTo>
                  <a:lnTo>
                    <a:pt x="4030702" y="1092199"/>
                  </a:lnTo>
                  <a:lnTo>
                    <a:pt x="4071320" y="1117599"/>
                  </a:lnTo>
                  <a:lnTo>
                    <a:pt x="4111172" y="1142999"/>
                  </a:lnTo>
                  <a:lnTo>
                    <a:pt x="4145989" y="1168399"/>
                  </a:lnTo>
                  <a:lnTo>
                    <a:pt x="4183578" y="1193799"/>
                  </a:lnTo>
                  <a:lnTo>
                    <a:pt x="4342107" y="1244599"/>
                  </a:lnTo>
                  <a:lnTo>
                    <a:pt x="4378890" y="1257299"/>
                  </a:lnTo>
                  <a:lnTo>
                    <a:pt x="4395734" y="1269999"/>
                  </a:lnTo>
                  <a:close/>
                </a:path>
                <a:path w="4496434" h="2095500">
                  <a:moveTo>
                    <a:pt x="867446" y="1485899"/>
                  </a:moveTo>
                  <a:lnTo>
                    <a:pt x="825276" y="1485899"/>
                  </a:lnTo>
                  <a:lnTo>
                    <a:pt x="777848" y="1473199"/>
                  </a:lnTo>
                  <a:lnTo>
                    <a:pt x="734998" y="1460499"/>
                  </a:lnTo>
                  <a:lnTo>
                    <a:pt x="696567" y="1422399"/>
                  </a:lnTo>
                  <a:lnTo>
                    <a:pt x="662394" y="1384299"/>
                  </a:lnTo>
                  <a:lnTo>
                    <a:pt x="632319" y="1346199"/>
                  </a:lnTo>
                  <a:lnTo>
                    <a:pt x="603847" y="1308099"/>
                  </a:lnTo>
                  <a:lnTo>
                    <a:pt x="573645" y="1269999"/>
                  </a:lnTo>
                  <a:lnTo>
                    <a:pt x="540301" y="1231899"/>
                  </a:lnTo>
                  <a:lnTo>
                    <a:pt x="502399" y="1193799"/>
                  </a:lnTo>
                  <a:lnTo>
                    <a:pt x="413644" y="1168399"/>
                  </a:lnTo>
                  <a:lnTo>
                    <a:pt x="2223266" y="1168399"/>
                  </a:lnTo>
                  <a:lnTo>
                    <a:pt x="2178878" y="1181099"/>
                  </a:lnTo>
                  <a:lnTo>
                    <a:pt x="2138742" y="1206499"/>
                  </a:lnTo>
                  <a:lnTo>
                    <a:pt x="2102534" y="1231899"/>
                  </a:lnTo>
                  <a:lnTo>
                    <a:pt x="2069933" y="1269999"/>
                  </a:lnTo>
                  <a:lnTo>
                    <a:pt x="2040616" y="1308099"/>
                  </a:lnTo>
                  <a:lnTo>
                    <a:pt x="2014261" y="1346199"/>
                  </a:lnTo>
                  <a:lnTo>
                    <a:pt x="1998451" y="1371599"/>
                  </a:lnTo>
                  <a:lnTo>
                    <a:pt x="1101754" y="1371599"/>
                  </a:lnTo>
                  <a:lnTo>
                    <a:pt x="1061658" y="1384299"/>
                  </a:lnTo>
                  <a:lnTo>
                    <a:pt x="1022853" y="1396999"/>
                  </a:lnTo>
                  <a:lnTo>
                    <a:pt x="946495" y="1447799"/>
                  </a:lnTo>
                  <a:lnTo>
                    <a:pt x="907635" y="1473199"/>
                  </a:lnTo>
                  <a:lnTo>
                    <a:pt x="867446" y="1485899"/>
                  </a:lnTo>
                  <a:close/>
                </a:path>
                <a:path w="4496434" h="2095500">
                  <a:moveTo>
                    <a:pt x="2699898" y="1295399"/>
                  </a:moveTo>
                  <a:lnTo>
                    <a:pt x="2512512" y="1295399"/>
                  </a:lnTo>
                  <a:lnTo>
                    <a:pt x="2467374" y="1269999"/>
                  </a:lnTo>
                  <a:lnTo>
                    <a:pt x="2424381" y="1257299"/>
                  </a:lnTo>
                  <a:lnTo>
                    <a:pt x="2350273" y="1206499"/>
                  </a:lnTo>
                  <a:lnTo>
                    <a:pt x="2312476" y="1193799"/>
                  </a:lnTo>
                  <a:lnTo>
                    <a:pt x="2272227" y="1181099"/>
                  </a:lnTo>
                  <a:lnTo>
                    <a:pt x="2223266" y="1168399"/>
                  </a:lnTo>
                  <a:lnTo>
                    <a:pt x="2895215" y="1168399"/>
                  </a:lnTo>
                  <a:lnTo>
                    <a:pt x="2863076" y="1193799"/>
                  </a:lnTo>
                  <a:lnTo>
                    <a:pt x="2826961" y="1231899"/>
                  </a:lnTo>
                  <a:lnTo>
                    <a:pt x="2787368" y="1257299"/>
                  </a:lnTo>
                  <a:lnTo>
                    <a:pt x="2744795" y="1269999"/>
                  </a:lnTo>
                  <a:lnTo>
                    <a:pt x="2699898" y="1295399"/>
                  </a:lnTo>
                  <a:close/>
                </a:path>
                <a:path w="4496434" h="2095500">
                  <a:moveTo>
                    <a:pt x="4495120" y="1536699"/>
                  </a:moveTo>
                  <a:lnTo>
                    <a:pt x="3048428" y="1536699"/>
                  </a:lnTo>
                  <a:lnTo>
                    <a:pt x="3092278" y="1523999"/>
                  </a:lnTo>
                  <a:lnTo>
                    <a:pt x="3138235" y="1498599"/>
                  </a:lnTo>
                  <a:lnTo>
                    <a:pt x="3164866" y="1473199"/>
                  </a:lnTo>
                  <a:lnTo>
                    <a:pt x="3185792" y="1435099"/>
                  </a:lnTo>
                  <a:lnTo>
                    <a:pt x="3204484" y="1396999"/>
                  </a:lnTo>
                  <a:lnTo>
                    <a:pt x="3224412" y="1358899"/>
                  </a:lnTo>
                  <a:lnTo>
                    <a:pt x="3253419" y="1320799"/>
                  </a:lnTo>
                  <a:lnTo>
                    <a:pt x="3288679" y="1282699"/>
                  </a:lnTo>
                  <a:lnTo>
                    <a:pt x="3328931" y="1257299"/>
                  </a:lnTo>
                  <a:lnTo>
                    <a:pt x="3372914" y="1244599"/>
                  </a:lnTo>
                  <a:lnTo>
                    <a:pt x="3419366" y="1231899"/>
                  </a:lnTo>
                  <a:lnTo>
                    <a:pt x="3473503" y="1219199"/>
                  </a:lnTo>
                  <a:lnTo>
                    <a:pt x="3520032" y="1231899"/>
                  </a:lnTo>
                  <a:lnTo>
                    <a:pt x="3607466" y="1257299"/>
                  </a:lnTo>
                  <a:lnTo>
                    <a:pt x="3656970" y="1269999"/>
                  </a:lnTo>
                  <a:lnTo>
                    <a:pt x="4395734" y="1269999"/>
                  </a:lnTo>
                  <a:lnTo>
                    <a:pt x="4412577" y="1282699"/>
                  </a:lnTo>
                  <a:lnTo>
                    <a:pt x="4442189" y="1308099"/>
                  </a:lnTo>
                  <a:lnTo>
                    <a:pt x="4466748" y="1346199"/>
                  </a:lnTo>
                  <a:lnTo>
                    <a:pt x="4485276" y="1396999"/>
                  </a:lnTo>
                  <a:lnTo>
                    <a:pt x="4494227" y="1447799"/>
                  </a:lnTo>
                  <a:lnTo>
                    <a:pt x="4496205" y="1498599"/>
                  </a:lnTo>
                  <a:lnTo>
                    <a:pt x="4495120" y="1536699"/>
                  </a:lnTo>
                  <a:close/>
                </a:path>
                <a:path w="4496434" h="2095500">
                  <a:moveTo>
                    <a:pt x="1739436" y="1562099"/>
                  </a:moveTo>
                  <a:lnTo>
                    <a:pt x="1582921" y="1562099"/>
                  </a:lnTo>
                  <a:lnTo>
                    <a:pt x="1432198" y="1523999"/>
                  </a:lnTo>
                  <a:lnTo>
                    <a:pt x="1384796" y="1498599"/>
                  </a:lnTo>
                  <a:lnTo>
                    <a:pt x="1339165" y="1473199"/>
                  </a:lnTo>
                  <a:lnTo>
                    <a:pt x="1295518" y="1447799"/>
                  </a:lnTo>
                  <a:lnTo>
                    <a:pt x="1260085" y="1422399"/>
                  </a:lnTo>
                  <a:lnTo>
                    <a:pt x="1223616" y="1396999"/>
                  </a:lnTo>
                  <a:lnTo>
                    <a:pt x="1185167" y="1371599"/>
                  </a:lnTo>
                  <a:lnTo>
                    <a:pt x="1998451" y="1371599"/>
                  </a:lnTo>
                  <a:lnTo>
                    <a:pt x="1990546" y="1384299"/>
                  </a:lnTo>
                  <a:lnTo>
                    <a:pt x="1968317" y="1422399"/>
                  </a:lnTo>
                  <a:lnTo>
                    <a:pt x="1914178" y="1473199"/>
                  </a:lnTo>
                  <a:lnTo>
                    <a:pt x="1882971" y="1498599"/>
                  </a:lnTo>
                  <a:lnTo>
                    <a:pt x="1837896" y="1523999"/>
                  </a:lnTo>
                  <a:lnTo>
                    <a:pt x="1789785" y="1549399"/>
                  </a:lnTo>
                  <a:lnTo>
                    <a:pt x="1739436" y="1562099"/>
                  </a:lnTo>
                  <a:close/>
                </a:path>
                <a:path w="4496434" h="2095500">
                  <a:moveTo>
                    <a:pt x="2675021" y="2095499"/>
                  </a:moveTo>
                  <a:lnTo>
                    <a:pt x="2598416" y="2057399"/>
                  </a:lnTo>
                  <a:lnTo>
                    <a:pt x="2597058" y="2057399"/>
                  </a:lnTo>
                  <a:lnTo>
                    <a:pt x="2590198" y="2019299"/>
                  </a:lnTo>
                  <a:lnTo>
                    <a:pt x="2587878" y="1968499"/>
                  </a:lnTo>
                  <a:lnTo>
                    <a:pt x="2589982" y="1930399"/>
                  </a:lnTo>
                  <a:lnTo>
                    <a:pt x="2596398" y="1879599"/>
                  </a:lnTo>
                  <a:lnTo>
                    <a:pt x="2607013" y="1828799"/>
                  </a:lnTo>
                  <a:lnTo>
                    <a:pt x="2621713" y="1777999"/>
                  </a:lnTo>
                  <a:lnTo>
                    <a:pt x="2640385" y="1739899"/>
                  </a:lnTo>
                  <a:lnTo>
                    <a:pt x="2662916" y="1689099"/>
                  </a:lnTo>
                  <a:lnTo>
                    <a:pt x="2689193" y="1650999"/>
                  </a:lnTo>
                  <a:lnTo>
                    <a:pt x="2719102" y="1612899"/>
                  </a:lnTo>
                  <a:lnTo>
                    <a:pt x="2752530" y="1574799"/>
                  </a:lnTo>
                  <a:lnTo>
                    <a:pt x="2796421" y="1549399"/>
                  </a:lnTo>
                  <a:lnTo>
                    <a:pt x="2844882" y="1523999"/>
                  </a:lnTo>
                  <a:lnTo>
                    <a:pt x="2897726" y="1511299"/>
                  </a:lnTo>
                  <a:lnTo>
                    <a:pt x="2954767" y="1511299"/>
                  </a:lnTo>
                  <a:lnTo>
                    <a:pt x="3003614" y="1523999"/>
                  </a:lnTo>
                  <a:lnTo>
                    <a:pt x="3048428" y="1536699"/>
                  </a:lnTo>
                  <a:lnTo>
                    <a:pt x="4495120" y="1536699"/>
                  </a:lnTo>
                  <a:lnTo>
                    <a:pt x="4490115" y="1587499"/>
                  </a:lnTo>
                  <a:lnTo>
                    <a:pt x="4481500" y="1638299"/>
                  </a:lnTo>
                  <a:lnTo>
                    <a:pt x="4468142" y="1676399"/>
                  </a:lnTo>
                  <a:lnTo>
                    <a:pt x="4449269" y="1727199"/>
                  </a:lnTo>
                  <a:lnTo>
                    <a:pt x="4424108" y="1765299"/>
                  </a:lnTo>
                  <a:lnTo>
                    <a:pt x="4387101" y="1803399"/>
                  </a:lnTo>
                  <a:lnTo>
                    <a:pt x="4348435" y="1828799"/>
                  </a:lnTo>
                  <a:lnTo>
                    <a:pt x="2849812" y="1828799"/>
                  </a:lnTo>
                  <a:lnTo>
                    <a:pt x="2805311" y="1841499"/>
                  </a:lnTo>
                  <a:lnTo>
                    <a:pt x="2764877" y="1866899"/>
                  </a:lnTo>
                  <a:lnTo>
                    <a:pt x="2731871" y="1904999"/>
                  </a:lnTo>
                  <a:lnTo>
                    <a:pt x="2712755" y="1930399"/>
                  </a:lnTo>
                  <a:lnTo>
                    <a:pt x="2697776" y="1968499"/>
                  </a:lnTo>
                  <a:lnTo>
                    <a:pt x="2686036" y="1993899"/>
                  </a:lnTo>
                  <a:lnTo>
                    <a:pt x="2676636" y="2031999"/>
                  </a:lnTo>
                  <a:lnTo>
                    <a:pt x="2675017" y="2044699"/>
                  </a:lnTo>
                  <a:lnTo>
                    <a:pt x="2674746" y="2057399"/>
                  </a:lnTo>
                  <a:lnTo>
                    <a:pt x="2675016" y="2070099"/>
                  </a:lnTo>
                  <a:lnTo>
                    <a:pt x="2675021" y="2095499"/>
                  </a:lnTo>
                  <a:close/>
                </a:path>
                <a:path w="4496434" h="2095500">
                  <a:moveTo>
                    <a:pt x="3185069" y="2044699"/>
                  </a:moveTo>
                  <a:lnTo>
                    <a:pt x="3101351" y="2044699"/>
                  </a:lnTo>
                  <a:lnTo>
                    <a:pt x="3066890" y="2019299"/>
                  </a:lnTo>
                  <a:lnTo>
                    <a:pt x="3036967" y="1993899"/>
                  </a:lnTo>
                  <a:lnTo>
                    <a:pt x="3011373" y="1955799"/>
                  </a:lnTo>
                  <a:lnTo>
                    <a:pt x="2987401" y="1917699"/>
                  </a:lnTo>
                  <a:lnTo>
                    <a:pt x="2961250" y="1892299"/>
                  </a:lnTo>
                  <a:lnTo>
                    <a:pt x="2931072" y="1854199"/>
                  </a:lnTo>
                  <a:lnTo>
                    <a:pt x="2895018" y="1841499"/>
                  </a:lnTo>
                  <a:lnTo>
                    <a:pt x="2849812" y="1828799"/>
                  </a:lnTo>
                  <a:lnTo>
                    <a:pt x="4348435" y="1828799"/>
                  </a:lnTo>
                  <a:lnTo>
                    <a:pt x="4308006" y="1841499"/>
                  </a:lnTo>
                  <a:lnTo>
                    <a:pt x="4077665" y="1841499"/>
                  </a:lnTo>
                  <a:lnTo>
                    <a:pt x="4037201" y="1854199"/>
                  </a:lnTo>
                  <a:lnTo>
                    <a:pt x="4003252" y="1879599"/>
                  </a:lnTo>
                  <a:lnTo>
                    <a:pt x="3973836" y="1904999"/>
                  </a:lnTo>
                  <a:lnTo>
                    <a:pt x="3946976" y="1943099"/>
                  </a:lnTo>
                  <a:lnTo>
                    <a:pt x="3929455" y="1968499"/>
                  </a:lnTo>
                  <a:lnTo>
                    <a:pt x="3309431" y="1968499"/>
                  </a:lnTo>
                  <a:lnTo>
                    <a:pt x="3267710" y="1993899"/>
                  </a:lnTo>
                  <a:lnTo>
                    <a:pt x="3226854" y="2019299"/>
                  </a:lnTo>
                  <a:lnTo>
                    <a:pt x="3185069" y="2044699"/>
                  </a:lnTo>
                  <a:close/>
                </a:path>
                <a:path w="4496434" h="2095500">
                  <a:moveTo>
                    <a:pt x="3752601" y="2095499"/>
                  </a:moveTo>
                  <a:lnTo>
                    <a:pt x="3647812" y="2095499"/>
                  </a:lnTo>
                  <a:lnTo>
                    <a:pt x="3546901" y="2070099"/>
                  </a:lnTo>
                  <a:lnTo>
                    <a:pt x="3499733" y="2044699"/>
                  </a:lnTo>
                  <a:lnTo>
                    <a:pt x="3455394" y="2019299"/>
                  </a:lnTo>
                  <a:lnTo>
                    <a:pt x="3431670" y="2006599"/>
                  </a:lnTo>
                  <a:lnTo>
                    <a:pt x="3407253" y="1981199"/>
                  </a:lnTo>
                  <a:lnTo>
                    <a:pt x="3381511" y="1968499"/>
                  </a:lnTo>
                  <a:lnTo>
                    <a:pt x="3929455" y="1968499"/>
                  </a:lnTo>
                  <a:lnTo>
                    <a:pt x="3920694" y="1981199"/>
                  </a:lnTo>
                  <a:lnTo>
                    <a:pt x="3905816" y="2006599"/>
                  </a:lnTo>
                  <a:lnTo>
                    <a:pt x="3888700" y="2019299"/>
                  </a:lnTo>
                  <a:lnTo>
                    <a:pt x="3869583" y="2044699"/>
                  </a:lnTo>
                  <a:lnTo>
                    <a:pt x="3848699" y="2057399"/>
                  </a:lnTo>
                  <a:lnTo>
                    <a:pt x="3802636" y="2082799"/>
                  </a:lnTo>
                  <a:lnTo>
                    <a:pt x="3752601" y="2095499"/>
                  </a:lnTo>
                  <a:close/>
                </a:path>
              </a:pathLst>
            </a:custGeom>
            <a:solidFill>
              <a:srgbClr val="A6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462875" y="5062437"/>
              <a:ext cx="2804160" cy="2397760"/>
            </a:xfrm>
            <a:custGeom>
              <a:avLst/>
              <a:gdLst/>
              <a:ahLst/>
              <a:cxnLst/>
              <a:rect l="l" t="t" r="r" b="b"/>
              <a:pathLst>
                <a:path w="2804159" h="2397759">
                  <a:moveTo>
                    <a:pt x="2364116" y="1151682"/>
                  </a:moveTo>
                  <a:lnTo>
                    <a:pt x="2104214" y="1151219"/>
                  </a:lnTo>
                  <a:lnTo>
                    <a:pt x="2104214" y="1049320"/>
                  </a:lnTo>
                  <a:lnTo>
                    <a:pt x="2364116" y="1049320"/>
                  </a:lnTo>
                  <a:lnTo>
                    <a:pt x="2364116" y="1151682"/>
                  </a:lnTo>
                  <a:close/>
                </a:path>
                <a:path w="2804159" h="2397759">
                  <a:moveTo>
                    <a:pt x="2803955" y="1152464"/>
                  </a:moveTo>
                  <a:lnTo>
                    <a:pt x="2541551" y="1151997"/>
                  </a:lnTo>
                  <a:lnTo>
                    <a:pt x="2541551" y="402621"/>
                  </a:lnTo>
                  <a:lnTo>
                    <a:pt x="2803955" y="497978"/>
                  </a:lnTo>
                  <a:lnTo>
                    <a:pt x="2803955" y="1152464"/>
                  </a:lnTo>
                  <a:close/>
                </a:path>
                <a:path w="2804159" h="2397759">
                  <a:moveTo>
                    <a:pt x="1306213" y="863516"/>
                  </a:moveTo>
                  <a:lnTo>
                    <a:pt x="1046309" y="858531"/>
                  </a:lnTo>
                  <a:lnTo>
                    <a:pt x="1046309" y="772592"/>
                  </a:lnTo>
                  <a:lnTo>
                    <a:pt x="1306213" y="772592"/>
                  </a:lnTo>
                  <a:lnTo>
                    <a:pt x="1306213" y="863516"/>
                  </a:lnTo>
                  <a:close/>
                </a:path>
                <a:path w="2804159" h="2397759">
                  <a:moveTo>
                    <a:pt x="1954271" y="2397191"/>
                  </a:moveTo>
                  <a:lnTo>
                    <a:pt x="661190" y="2397191"/>
                  </a:lnTo>
                  <a:lnTo>
                    <a:pt x="661190" y="1458737"/>
                  </a:lnTo>
                  <a:lnTo>
                    <a:pt x="687661" y="1486899"/>
                  </a:lnTo>
                  <a:lnTo>
                    <a:pt x="1954271" y="1486899"/>
                  </a:lnTo>
                  <a:lnTo>
                    <a:pt x="1954271" y="1643052"/>
                  </a:lnTo>
                  <a:lnTo>
                    <a:pt x="847041" y="1643052"/>
                  </a:lnTo>
                  <a:lnTo>
                    <a:pt x="825040" y="1664639"/>
                  </a:lnTo>
                  <a:lnTo>
                    <a:pt x="815814" y="1711766"/>
                  </a:lnTo>
                  <a:lnTo>
                    <a:pt x="815814" y="2166721"/>
                  </a:lnTo>
                  <a:lnTo>
                    <a:pt x="1954271" y="2166721"/>
                  </a:lnTo>
                  <a:lnTo>
                    <a:pt x="1954271" y="2397191"/>
                  </a:lnTo>
                  <a:close/>
                </a:path>
                <a:path w="2804159" h="2397759">
                  <a:moveTo>
                    <a:pt x="1128181" y="2166721"/>
                  </a:moveTo>
                  <a:lnTo>
                    <a:pt x="904526" y="2166721"/>
                  </a:lnTo>
                  <a:lnTo>
                    <a:pt x="904526" y="1711766"/>
                  </a:lnTo>
                  <a:lnTo>
                    <a:pt x="895300" y="1668593"/>
                  </a:lnTo>
                  <a:lnTo>
                    <a:pt x="873299" y="1645029"/>
                  </a:lnTo>
                  <a:lnTo>
                    <a:pt x="847041" y="1643052"/>
                  </a:lnTo>
                  <a:lnTo>
                    <a:pt x="1159407" y="1643052"/>
                  </a:lnTo>
                  <a:lnTo>
                    <a:pt x="1137407" y="1664639"/>
                  </a:lnTo>
                  <a:lnTo>
                    <a:pt x="1128181" y="1711766"/>
                  </a:lnTo>
                  <a:lnTo>
                    <a:pt x="1128181" y="2166721"/>
                  </a:lnTo>
                  <a:close/>
                </a:path>
                <a:path w="2804159" h="2397759">
                  <a:moveTo>
                    <a:pt x="1440547" y="2166721"/>
                  </a:moveTo>
                  <a:lnTo>
                    <a:pt x="1216891" y="2166721"/>
                  </a:lnTo>
                  <a:lnTo>
                    <a:pt x="1216891" y="1711766"/>
                  </a:lnTo>
                  <a:lnTo>
                    <a:pt x="1207665" y="1668593"/>
                  </a:lnTo>
                  <a:lnTo>
                    <a:pt x="1185665" y="1645029"/>
                  </a:lnTo>
                  <a:lnTo>
                    <a:pt x="1159407" y="1643052"/>
                  </a:lnTo>
                  <a:lnTo>
                    <a:pt x="1471773" y="1643052"/>
                  </a:lnTo>
                  <a:lnTo>
                    <a:pt x="1449772" y="1664639"/>
                  </a:lnTo>
                  <a:lnTo>
                    <a:pt x="1440547" y="1711766"/>
                  </a:lnTo>
                  <a:lnTo>
                    <a:pt x="1440547" y="2166721"/>
                  </a:lnTo>
                  <a:close/>
                </a:path>
                <a:path w="2804159" h="2397759">
                  <a:moveTo>
                    <a:pt x="1752912" y="2166721"/>
                  </a:moveTo>
                  <a:lnTo>
                    <a:pt x="1529257" y="2166721"/>
                  </a:lnTo>
                  <a:lnTo>
                    <a:pt x="1529257" y="1711766"/>
                  </a:lnTo>
                  <a:lnTo>
                    <a:pt x="1520031" y="1668593"/>
                  </a:lnTo>
                  <a:lnTo>
                    <a:pt x="1498031" y="1645029"/>
                  </a:lnTo>
                  <a:lnTo>
                    <a:pt x="1471773" y="1643052"/>
                  </a:lnTo>
                  <a:lnTo>
                    <a:pt x="1784139" y="1643052"/>
                  </a:lnTo>
                  <a:lnTo>
                    <a:pt x="1762138" y="1664639"/>
                  </a:lnTo>
                  <a:lnTo>
                    <a:pt x="1752912" y="1711766"/>
                  </a:lnTo>
                  <a:lnTo>
                    <a:pt x="1752912" y="2166721"/>
                  </a:lnTo>
                  <a:close/>
                </a:path>
                <a:path w="2804159" h="2397759">
                  <a:moveTo>
                    <a:pt x="1954271" y="2166721"/>
                  </a:moveTo>
                  <a:lnTo>
                    <a:pt x="1841624" y="2166721"/>
                  </a:lnTo>
                  <a:lnTo>
                    <a:pt x="1841624" y="1711766"/>
                  </a:lnTo>
                  <a:lnTo>
                    <a:pt x="1832398" y="1668593"/>
                  </a:lnTo>
                  <a:lnTo>
                    <a:pt x="1810397" y="1645029"/>
                  </a:lnTo>
                  <a:lnTo>
                    <a:pt x="1784139" y="1643052"/>
                  </a:lnTo>
                  <a:lnTo>
                    <a:pt x="1954271" y="1643052"/>
                  </a:lnTo>
                  <a:lnTo>
                    <a:pt x="1954271" y="2166721"/>
                  </a:lnTo>
                  <a:close/>
                </a:path>
                <a:path w="2804159" h="2397759">
                  <a:moveTo>
                    <a:pt x="0" y="1026876"/>
                  </a:moveTo>
                  <a:lnTo>
                    <a:pt x="0" y="0"/>
                  </a:lnTo>
                  <a:lnTo>
                    <a:pt x="334875" y="0"/>
                  </a:lnTo>
                  <a:lnTo>
                    <a:pt x="334875" y="840800"/>
                  </a:lnTo>
                  <a:lnTo>
                    <a:pt x="153628" y="840800"/>
                  </a:lnTo>
                  <a:lnTo>
                    <a:pt x="153183" y="841340"/>
                  </a:lnTo>
                  <a:lnTo>
                    <a:pt x="150135" y="841340"/>
                  </a:lnTo>
                  <a:lnTo>
                    <a:pt x="73115" y="938319"/>
                  </a:lnTo>
                  <a:lnTo>
                    <a:pt x="0" y="1026876"/>
                  </a:lnTo>
                  <a:close/>
                </a:path>
                <a:path w="2804159" h="2397759">
                  <a:moveTo>
                    <a:pt x="334875" y="844884"/>
                  </a:moveTo>
                  <a:lnTo>
                    <a:pt x="154209" y="841418"/>
                  </a:lnTo>
                  <a:lnTo>
                    <a:pt x="153628" y="840800"/>
                  </a:lnTo>
                  <a:lnTo>
                    <a:pt x="334875" y="840800"/>
                  </a:lnTo>
                  <a:lnTo>
                    <a:pt x="334875" y="844884"/>
                  </a:lnTo>
                  <a:close/>
                </a:path>
                <a:path w="2804159" h="2397759">
                  <a:moveTo>
                    <a:pt x="153135" y="841398"/>
                  </a:moveTo>
                  <a:lnTo>
                    <a:pt x="150135" y="841340"/>
                  </a:lnTo>
                  <a:lnTo>
                    <a:pt x="153183" y="841340"/>
                  </a:lnTo>
                  <a:close/>
                </a:path>
                <a:path w="2804159" h="2397759">
                  <a:moveTo>
                    <a:pt x="865931" y="855071"/>
                  </a:moveTo>
                  <a:lnTo>
                    <a:pt x="594777" y="849869"/>
                  </a:lnTo>
                  <a:lnTo>
                    <a:pt x="594777" y="761543"/>
                  </a:lnTo>
                  <a:lnTo>
                    <a:pt x="865931" y="761543"/>
                  </a:lnTo>
                  <a:lnTo>
                    <a:pt x="865931" y="855071"/>
                  </a:lnTo>
                  <a:close/>
                </a:path>
              </a:pathLst>
            </a:custGeom>
            <a:solidFill>
              <a:srgbClr val="E6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79418" y="4884965"/>
              <a:ext cx="3412490" cy="2574925"/>
            </a:xfrm>
            <a:custGeom>
              <a:avLst/>
              <a:gdLst/>
              <a:ahLst/>
              <a:cxnLst/>
              <a:rect l="l" t="t" r="r" b="b"/>
              <a:pathLst>
                <a:path w="3412490" h="2574925">
                  <a:moveTo>
                    <a:pt x="2504004" y="2574663"/>
                  </a:moveTo>
                  <a:lnTo>
                    <a:pt x="2237728" y="2574663"/>
                  </a:lnTo>
                  <a:lnTo>
                    <a:pt x="2237728" y="1734894"/>
                  </a:lnTo>
                  <a:lnTo>
                    <a:pt x="3412289" y="1731469"/>
                  </a:lnTo>
                  <a:lnTo>
                    <a:pt x="3412289" y="2209246"/>
                  </a:lnTo>
                  <a:lnTo>
                    <a:pt x="2582599" y="2209246"/>
                  </a:lnTo>
                  <a:lnTo>
                    <a:pt x="2544758" y="2213732"/>
                  </a:lnTo>
                  <a:lnTo>
                    <a:pt x="2515649" y="2230170"/>
                  </a:lnTo>
                  <a:lnTo>
                    <a:pt x="2504004" y="2259374"/>
                  </a:lnTo>
                  <a:lnTo>
                    <a:pt x="2504004" y="2574663"/>
                  </a:lnTo>
                  <a:close/>
                </a:path>
                <a:path w="3412490" h="2574925">
                  <a:moveTo>
                    <a:pt x="3038033" y="2574663"/>
                  </a:moveTo>
                  <a:lnTo>
                    <a:pt x="2661192" y="2574663"/>
                  </a:lnTo>
                  <a:lnTo>
                    <a:pt x="2661192" y="2259374"/>
                  </a:lnTo>
                  <a:lnTo>
                    <a:pt x="2649549" y="2232880"/>
                  </a:lnTo>
                  <a:lnTo>
                    <a:pt x="2620440" y="2215900"/>
                  </a:lnTo>
                  <a:lnTo>
                    <a:pt x="2582599" y="2209246"/>
                  </a:lnTo>
                  <a:lnTo>
                    <a:pt x="3116625" y="2209246"/>
                  </a:lnTo>
                  <a:lnTo>
                    <a:pt x="3078785" y="2213732"/>
                  </a:lnTo>
                  <a:lnTo>
                    <a:pt x="3049676" y="2230170"/>
                  </a:lnTo>
                  <a:lnTo>
                    <a:pt x="3038033" y="2259374"/>
                  </a:lnTo>
                  <a:lnTo>
                    <a:pt x="3038033" y="2574663"/>
                  </a:lnTo>
                  <a:close/>
                </a:path>
                <a:path w="3412490" h="2574925">
                  <a:moveTo>
                    <a:pt x="3412289" y="2574663"/>
                  </a:moveTo>
                  <a:lnTo>
                    <a:pt x="3195218" y="2574663"/>
                  </a:lnTo>
                  <a:lnTo>
                    <a:pt x="3195218" y="2259374"/>
                  </a:lnTo>
                  <a:lnTo>
                    <a:pt x="3183575" y="2232880"/>
                  </a:lnTo>
                  <a:lnTo>
                    <a:pt x="3154466" y="2215900"/>
                  </a:lnTo>
                  <a:lnTo>
                    <a:pt x="3116625" y="2209246"/>
                  </a:lnTo>
                  <a:lnTo>
                    <a:pt x="3412289" y="2209246"/>
                  </a:lnTo>
                  <a:lnTo>
                    <a:pt x="3412289" y="2574663"/>
                  </a:lnTo>
                  <a:close/>
                </a:path>
                <a:path w="3412490" h="2574925">
                  <a:moveTo>
                    <a:pt x="635826" y="177471"/>
                  </a:moveTo>
                  <a:lnTo>
                    <a:pt x="258466" y="177471"/>
                  </a:lnTo>
                  <a:lnTo>
                    <a:pt x="258466" y="0"/>
                  </a:lnTo>
                  <a:lnTo>
                    <a:pt x="635826" y="0"/>
                  </a:lnTo>
                  <a:lnTo>
                    <a:pt x="635826" y="177471"/>
                  </a:lnTo>
                  <a:close/>
                </a:path>
                <a:path w="3412490" h="2574925">
                  <a:moveTo>
                    <a:pt x="77981" y="2574663"/>
                  </a:moveTo>
                  <a:lnTo>
                    <a:pt x="0" y="2574663"/>
                  </a:lnTo>
                  <a:lnTo>
                    <a:pt x="0" y="1631525"/>
                  </a:lnTo>
                  <a:lnTo>
                    <a:pt x="439680" y="1098983"/>
                  </a:lnTo>
                  <a:lnTo>
                    <a:pt x="630691" y="1302196"/>
                  </a:lnTo>
                  <a:lnTo>
                    <a:pt x="417100" y="1302196"/>
                  </a:lnTo>
                  <a:lnTo>
                    <a:pt x="381155" y="1313240"/>
                  </a:lnTo>
                  <a:lnTo>
                    <a:pt x="366081" y="1337351"/>
                  </a:lnTo>
                  <a:lnTo>
                    <a:pt x="366081" y="1570114"/>
                  </a:lnTo>
                  <a:lnTo>
                    <a:pt x="882521" y="1570114"/>
                  </a:lnTo>
                  <a:lnTo>
                    <a:pt x="944646" y="1636208"/>
                  </a:lnTo>
                  <a:lnTo>
                    <a:pt x="944646" y="2058936"/>
                  </a:lnTo>
                  <a:lnTo>
                    <a:pt x="109207" y="2058936"/>
                  </a:lnTo>
                  <a:lnTo>
                    <a:pt x="87207" y="2080522"/>
                  </a:lnTo>
                  <a:lnTo>
                    <a:pt x="77981" y="2127649"/>
                  </a:lnTo>
                  <a:lnTo>
                    <a:pt x="77981" y="2574663"/>
                  </a:lnTo>
                  <a:close/>
                </a:path>
                <a:path w="3412490" h="2574925">
                  <a:moveTo>
                    <a:pt x="882521" y="1570114"/>
                  </a:moveTo>
                  <a:lnTo>
                    <a:pt x="511022" y="1570114"/>
                  </a:lnTo>
                  <a:lnTo>
                    <a:pt x="511022" y="1337351"/>
                  </a:lnTo>
                  <a:lnTo>
                    <a:pt x="495948" y="1315263"/>
                  </a:lnTo>
                  <a:lnTo>
                    <a:pt x="460003" y="1303208"/>
                  </a:lnTo>
                  <a:lnTo>
                    <a:pt x="417100" y="1302196"/>
                  </a:lnTo>
                  <a:lnTo>
                    <a:pt x="630691" y="1302196"/>
                  </a:lnTo>
                  <a:lnTo>
                    <a:pt x="882521" y="1570114"/>
                  </a:lnTo>
                  <a:close/>
                </a:path>
                <a:path w="3412490" h="2574925">
                  <a:moveTo>
                    <a:pt x="258466" y="2574663"/>
                  </a:moveTo>
                  <a:lnTo>
                    <a:pt x="166692" y="2574663"/>
                  </a:lnTo>
                  <a:lnTo>
                    <a:pt x="166692" y="2127649"/>
                  </a:lnTo>
                  <a:lnTo>
                    <a:pt x="157466" y="2084476"/>
                  </a:lnTo>
                  <a:lnTo>
                    <a:pt x="135466" y="2060912"/>
                  </a:lnTo>
                  <a:lnTo>
                    <a:pt x="109207" y="2058936"/>
                  </a:lnTo>
                  <a:lnTo>
                    <a:pt x="760353" y="2058936"/>
                  </a:lnTo>
                  <a:lnTo>
                    <a:pt x="738353" y="2080522"/>
                  </a:lnTo>
                  <a:lnTo>
                    <a:pt x="735784" y="2093643"/>
                  </a:lnTo>
                  <a:lnTo>
                    <a:pt x="438552" y="2093643"/>
                  </a:lnTo>
                  <a:lnTo>
                    <a:pt x="400224" y="2095551"/>
                  </a:lnTo>
                  <a:lnTo>
                    <a:pt x="329870" y="2114605"/>
                  </a:lnTo>
                  <a:lnTo>
                    <a:pt x="278417" y="2154462"/>
                  </a:lnTo>
                  <a:lnTo>
                    <a:pt x="258466" y="2215706"/>
                  </a:lnTo>
                  <a:lnTo>
                    <a:pt x="258466" y="2574663"/>
                  </a:lnTo>
                  <a:close/>
                </a:path>
                <a:path w="3412490" h="2574925">
                  <a:moveTo>
                    <a:pt x="944646" y="2574663"/>
                  </a:moveTo>
                  <a:lnTo>
                    <a:pt x="817838" y="2574663"/>
                  </a:lnTo>
                  <a:lnTo>
                    <a:pt x="817838" y="2127649"/>
                  </a:lnTo>
                  <a:lnTo>
                    <a:pt x="808612" y="2084476"/>
                  </a:lnTo>
                  <a:lnTo>
                    <a:pt x="786612" y="2060912"/>
                  </a:lnTo>
                  <a:lnTo>
                    <a:pt x="760353" y="2058936"/>
                  </a:lnTo>
                  <a:lnTo>
                    <a:pt x="944646" y="2058936"/>
                  </a:lnTo>
                  <a:lnTo>
                    <a:pt x="944646" y="2574663"/>
                  </a:lnTo>
                  <a:close/>
                </a:path>
                <a:path w="3412490" h="2574925">
                  <a:moveTo>
                    <a:pt x="729127" y="2574663"/>
                  </a:moveTo>
                  <a:lnTo>
                    <a:pt x="618637" y="2574663"/>
                  </a:lnTo>
                  <a:lnTo>
                    <a:pt x="618637" y="2215706"/>
                  </a:lnTo>
                  <a:lnTo>
                    <a:pt x="613387" y="2184270"/>
                  </a:lnTo>
                  <a:lnTo>
                    <a:pt x="576109" y="2135104"/>
                  </a:lnTo>
                  <a:lnTo>
                    <a:pt x="513631" y="2104701"/>
                  </a:lnTo>
                  <a:lnTo>
                    <a:pt x="438552" y="2093643"/>
                  </a:lnTo>
                  <a:lnTo>
                    <a:pt x="735784" y="2093643"/>
                  </a:lnTo>
                  <a:lnTo>
                    <a:pt x="729127" y="2127649"/>
                  </a:lnTo>
                  <a:lnTo>
                    <a:pt x="729127" y="2574663"/>
                  </a:lnTo>
                  <a:close/>
                </a:path>
              </a:pathLst>
            </a:custGeom>
            <a:solidFill>
              <a:srgbClr val="67A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57400" y="5640429"/>
              <a:ext cx="3423920" cy="1819275"/>
            </a:xfrm>
            <a:custGeom>
              <a:avLst/>
              <a:gdLst/>
              <a:ahLst/>
              <a:cxnLst/>
              <a:rect l="l" t="t" r="r" b="b"/>
              <a:pathLst>
                <a:path w="3423919" h="1819275">
                  <a:moveTo>
                    <a:pt x="2624301" y="471329"/>
                  </a:moveTo>
                  <a:lnTo>
                    <a:pt x="2254979" y="471329"/>
                  </a:lnTo>
                  <a:lnTo>
                    <a:pt x="2439641" y="287777"/>
                  </a:lnTo>
                  <a:lnTo>
                    <a:pt x="2624301" y="471329"/>
                  </a:lnTo>
                  <a:close/>
                </a:path>
                <a:path w="3423919" h="1819275">
                  <a:moveTo>
                    <a:pt x="1566396" y="194600"/>
                  </a:moveTo>
                  <a:lnTo>
                    <a:pt x="1197076" y="194600"/>
                  </a:lnTo>
                  <a:lnTo>
                    <a:pt x="1381736" y="11049"/>
                  </a:lnTo>
                  <a:lnTo>
                    <a:pt x="1566396" y="194600"/>
                  </a:lnTo>
                  <a:close/>
                </a:path>
                <a:path w="3423919" h="1819275">
                  <a:moveTo>
                    <a:pt x="2159746" y="979430"/>
                  </a:moveTo>
                  <a:lnTo>
                    <a:pt x="2159746" y="908907"/>
                  </a:lnTo>
                  <a:lnTo>
                    <a:pt x="2234717" y="908907"/>
                  </a:lnTo>
                  <a:lnTo>
                    <a:pt x="2234717" y="855525"/>
                  </a:lnTo>
                  <a:lnTo>
                    <a:pt x="2233970" y="855525"/>
                  </a:lnTo>
                  <a:lnTo>
                    <a:pt x="2027533" y="572725"/>
                  </a:lnTo>
                  <a:lnTo>
                    <a:pt x="3199359" y="574811"/>
                  </a:lnTo>
                  <a:lnTo>
                    <a:pt x="3421877" y="975992"/>
                  </a:lnTo>
                  <a:lnTo>
                    <a:pt x="3338849" y="975992"/>
                  </a:lnTo>
                  <a:lnTo>
                    <a:pt x="2159746" y="979430"/>
                  </a:lnTo>
                  <a:close/>
                </a:path>
                <a:path w="3423919" h="1819275">
                  <a:moveTo>
                    <a:pt x="3423832" y="979518"/>
                  </a:moveTo>
                  <a:lnTo>
                    <a:pt x="3338849" y="975992"/>
                  </a:lnTo>
                  <a:lnTo>
                    <a:pt x="3421877" y="975992"/>
                  </a:lnTo>
                  <a:lnTo>
                    <a:pt x="3423832" y="979518"/>
                  </a:lnTo>
                  <a:close/>
                </a:path>
                <a:path w="3423919" h="1819275">
                  <a:moveTo>
                    <a:pt x="1120491" y="183551"/>
                  </a:moveTo>
                  <a:lnTo>
                    <a:pt x="751169" y="183551"/>
                  </a:lnTo>
                  <a:lnTo>
                    <a:pt x="935830" y="0"/>
                  </a:lnTo>
                  <a:lnTo>
                    <a:pt x="1120491" y="183551"/>
                  </a:lnTo>
                  <a:close/>
                </a:path>
                <a:path w="3423919" h="1819275">
                  <a:moveTo>
                    <a:pt x="540655" y="1819199"/>
                  </a:moveTo>
                  <a:lnTo>
                    <a:pt x="180484" y="1819199"/>
                  </a:lnTo>
                  <a:lnTo>
                    <a:pt x="180484" y="1460243"/>
                  </a:lnTo>
                  <a:lnTo>
                    <a:pt x="200435" y="1398999"/>
                  </a:lnTo>
                  <a:lnTo>
                    <a:pt x="251888" y="1359141"/>
                  </a:lnTo>
                  <a:lnTo>
                    <a:pt x="322242" y="1340088"/>
                  </a:lnTo>
                  <a:lnTo>
                    <a:pt x="360570" y="1338180"/>
                  </a:lnTo>
                  <a:lnTo>
                    <a:pt x="398897" y="1341254"/>
                  </a:lnTo>
                  <a:lnTo>
                    <a:pt x="469251" y="1362057"/>
                  </a:lnTo>
                  <a:lnTo>
                    <a:pt x="520704" y="1401915"/>
                  </a:lnTo>
                  <a:lnTo>
                    <a:pt x="540655" y="1460243"/>
                  </a:lnTo>
                  <a:lnTo>
                    <a:pt x="540655" y="1819199"/>
                  </a:lnTo>
                  <a:close/>
                </a:path>
                <a:path w="3423919" h="1819275">
                  <a:moveTo>
                    <a:pt x="433040" y="814650"/>
                  </a:moveTo>
                  <a:lnTo>
                    <a:pt x="288100" y="814650"/>
                  </a:lnTo>
                  <a:lnTo>
                    <a:pt x="288100" y="581888"/>
                  </a:lnTo>
                  <a:lnTo>
                    <a:pt x="303173" y="557777"/>
                  </a:lnTo>
                  <a:lnTo>
                    <a:pt x="339119" y="546733"/>
                  </a:lnTo>
                  <a:lnTo>
                    <a:pt x="382021" y="547744"/>
                  </a:lnTo>
                  <a:lnTo>
                    <a:pt x="417966" y="559800"/>
                  </a:lnTo>
                  <a:lnTo>
                    <a:pt x="433040" y="581888"/>
                  </a:lnTo>
                  <a:lnTo>
                    <a:pt x="433040" y="814650"/>
                  </a:lnTo>
                  <a:close/>
                </a:path>
                <a:path w="3423919" h="1819275">
                  <a:moveTo>
                    <a:pt x="3117236" y="1819199"/>
                  </a:moveTo>
                  <a:lnTo>
                    <a:pt x="2960051" y="1819199"/>
                  </a:lnTo>
                  <a:lnTo>
                    <a:pt x="2960051" y="1503911"/>
                  </a:lnTo>
                  <a:lnTo>
                    <a:pt x="2971694" y="1474707"/>
                  </a:lnTo>
                  <a:lnTo>
                    <a:pt x="3000803" y="1458268"/>
                  </a:lnTo>
                  <a:lnTo>
                    <a:pt x="3038644" y="1453782"/>
                  </a:lnTo>
                  <a:lnTo>
                    <a:pt x="3076484" y="1460436"/>
                  </a:lnTo>
                  <a:lnTo>
                    <a:pt x="3105593" y="1477417"/>
                  </a:lnTo>
                  <a:lnTo>
                    <a:pt x="3117236" y="1503911"/>
                  </a:lnTo>
                  <a:lnTo>
                    <a:pt x="3117236" y="1819199"/>
                  </a:lnTo>
                  <a:close/>
                </a:path>
                <a:path w="3423919" h="1819275">
                  <a:moveTo>
                    <a:pt x="2583210" y="1819199"/>
                  </a:moveTo>
                  <a:lnTo>
                    <a:pt x="2426023" y="1819199"/>
                  </a:lnTo>
                  <a:lnTo>
                    <a:pt x="2426023" y="1503911"/>
                  </a:lnTo>
                  <a:lnTo>
                    <a:pt x="2437667" y="1474707"/>
                  </a:lnTo>
                  <a:lnTo>
                    <a:pt x="2466776" y="1458268"/>
                  </a:lnTo>
                  <a:lnTo>
                    <a:pt x="2504617" y="1453782"/>
                  </a:lnTo>
                  <a:lnTo>
                    <a:pt x="2542459" y="1460436"/>
                  </a:lnTo>
                  <a:lnTo>
                    <a:pt x="2571567" y="1477417"/>
                  </a:lnTo>
                  <a:lnTo>
                    <a:pt x="2583210" y="1503911"/>
                  </a:lnTo>
                  <a:lnTo>
                    <a:pt x="2583210" y="1819199"/>
                  </a:lnTo>
                  <a:close/>
                </a:path>
                <a:path w="3423919" h="1819275">
                  <a:moveTo>
                    <a:pt x="739856" y="1819199"/>
                  </a:moveTo>
                  <a:lnTo>
                    <a:pt x="651145" y="1819199"/>
                  </a:lnTo>
                  <a:lnTo>
                    <a:pt x="651145" y="1372185"/>
                  </a:lnTo>
                  <a:lnTo>
                    <a:pt x="660371" y="1325059"/>
                  </a:lnTo>
                  <a:lnTo>
                    <a:pt x="682371" y="1303472"/>
                  </a:lnTo>
                  <a:lnTo>
                    <a:pt x="708630" y="1305449"/>
                  </a:lnTo>
                  <a:lnTo>
                    <a:pt x="730630" y="1329012"/>
                  </a:lnTo>
                  <a:lnTo>
                    <a:pt x="739856" y="1372185"/>
                  </a:lnTo>
                  <a:lnTo>
                    <a:pt x="739856" y="1819199"/>
                  </a:lnTo>
                  <a:close/>
                </a:path>
                <a:path w="3423919" h="1819275">
                  <a:moveTo>
                    <a:pt x="88710" y="1819199"/>
                  </a:moveTo>
                  <a:lnTo>
                    <a:pt x="0" y="1819199"/>
                  </a:lnTo>
                  <a:lnTo>
                    <a:pt x="0" y="1372185"/>
                  </a:lnTo>
                  <a:lnTo>
                    <a:pt x="9225" y="1325059"/>
                  </a:lnTo>
                  <a:lnTo>
                    <a:pt x="31225" y="1303472"/>
                  </a:lnTo>
                  <a:lnTo>
                    <a:pt x="57484" y="1305449"/>
                  </a:lnTo>
                  <a:lnTo>
                    <a:pt x="79484" y="1329012"/>
                  </a:lnTo>
                  <a:lnTo>
                    <a:pt x="88710" y="1372185"/>
                  </a:lnTo>
                  <a:lnTo>
                    <a:pt x="88710" y="1819199"/>
                  </a:lnTo>
                  <a:close/>
                </a:path>
                <a:path w="3423919" h="1819275">
                  <a:moveTo>
                    <a:pt x="1110000" y="1588729"/>
                  </a:moveTo>
                  <a:lnTo>
                    <a:pt x="1021289" y="1588729"/>
                  </a:lnTo>
                  <a:lnTo>
                    <a:pt x="1021289" y="1133774"/>
                  </a:lnTo>
                  <a:lnTo>
                    <a:pt x="1030515" y="1086647"/>
                  </a:lnTo>
                  <a:lnTo>
                    <a:pt x="1052516" y="1065061"/>
                  </a:lnTo>
                  <a:lnTo>
                    <a:pt x="1078774" y="1067037"/>
                  </a:lnTo>
                  <a:lnTo>
                    <a:pt x="1100775" y="1090601"/>
                  </a:lnTo>
                  <a:lnTo>
                    <a:pt x="1110000" y="1133774"/>
                  </a:lnTo>
                  <a:lnTo>
                    <a:pt x="1110000" y="1588729"/>
                  </a:lnTo>
                  <a:close/>
                </a:path>
                <a:path w="3423919" h="1819275">
                  <a:moveTo>
                    <a:pt x="1422366" y="1588729"/>
                  </a:moveTo>
                  <a:lnTo>
                    <a:pt x="1333656" y="1588729"/>
                  </a:lnTo>
                  <a:lnTo>
                    <a:pt x="1333656" y="1133774"/>
                  </a:lnTo>
                  <a:lnTo>
                    <a:pt x="1342882" y="1086647"/>
                  </a:lnTo>
                  <a:lnTo>
                    <a:pt x="1364882" y="1065061"/>
                  </a:lnTo>
                  <a:lnTo>
                    <a:pt x="1391140" y="1067037"/>
                  </a:lnTo>
                  <a:lnTo>
                    <a:pt x="1413140" y="1090601"/>
                  </a:lnTo>
                  <a:lnTo>
                    <a:pt x="1422366" y="1133774"/>
                  </a:lnTo>
                  <a:lnTo>
                    <a:pt x="1422366" y="1588729"/>
                  </a:lnTo>
                  <a:close/>
                </a:path>
                <a:path w="3423919" h="1819275">
                  <a:moveTo>
                    <a:pt x="1734732" y="1588729"/>
                  </a:moveTo>
                  <a:lnTo>
                    <a:pt x="1646021" y="1588729"/>
                  </a:lnTo>
                  <a:lnTo>
                    <a:pt x="1646021" y="1133774"/>
                  </a:lnTo>
                  <a:lnTo>
                    <a:pt x="1655247" y="1086647"/>
                  </a:lnTo>
                  <a:lnTo>
                    <a:pt x="1677247" y="1065061"/>
                  </a:lnTo>
                  <a:lnTo>
                    <a:pt x="1703506" y="1067037"/>
                  </a:lnTo>
                  <a:lnTo>
                    <a:pt x="1725506" y="1090601"/>
                  </a:lnTo>
                  <a:lnTo>
                    <a:pt x="1734732" y="1133774"/>
                  </a:lnTo>
                  <a:lnTo>
                    <a:pt x="1734732" y="1588729"/>
                  </a:lnTo>
                  <a:close/>
                </a:path>
                <a:path w="3423919" h="1819275">
                  <a:moveTo>
                    <a:pt x="2047099" y="1588729"/>
                  </a:moveTo>
                  <a:lnTo>
                    <a:pt x="1958387" y="1588729"/>
                  </a:lnTo>
                  <a:lnTo>
                    <a:pt x="1958387" y="1133774"/>
                  </a:lnTo>
                  <a:lnTo>
                    <a:pt x="1967613" y="1086647"/>
                  </a:lnTo>
                  <a:lnTo>
                    <a:pt x="1989614" y="1065061"/>
                  </a:lnTo>
                  <a:lnTo>
                    <a:pt x="2015872" y="1067037"/>
                  </a:lnTo>
                  <a:lnTo>
                    <a:pt x="2037873" y="1090601"/>
                  </a:lnTo>
                  <a:lnTo>
                    <a:pt x="2047099" y="1133774"/>
                  </a:lnTo>
                  <a:lnTo>
                    <a:pt x="2047099" y="1588729"/>
                  </a:lnTo>
                  <a:close/>
                </a:path>
              </a:pathLst>
            </a:custGeom>
            <a:solidFill>
              <a:srgbClr val="466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091627" y="5903238"/>
              <a:ext cx="3611879" cy="1659255"/>
            </a:xfrm>
            <a:custGeom>
              <a:avLst/>
              <a:gdLst/>
              <a:ahLst/>
              <a:cxnLst/>
              <a:rect l="l" t="t" r="r" b="b"/>
              <a:pathLst>
                <a:path w="3611879" h="1659254">
                  <a:moveTo>
                    <a:pt x="525438" y="597"/>
                  </a:moveTo>
                  <a:lnTo>
                    <a:pt x="524383" y="597"/>
                  </a:lnTo>
                  <a:lnTo>
                    <a:pt x="524877" y="0"/>
                  </a:lnTo>
                  <a:lnTo>
                    <a:pt x="525438" y="597"/>
                  </a:lnTo>
                  <a:close/>
                </a:path>
                <a:path w="3611879" h="1659254">
                  <a:moveTo>
                    <a:pt x="70849" y="633773"/>
                  </a:moveTo>
                  <a:lnTo>
                    <a:pt x="29674" y="599790"/>
                  </a:lnTo>
                  <a:lnTo>
                    <a:pt x="444363" y="97518"/>
                  </a:lnTo>
                  <a:lnTo>
                    <a:pt x="521383" y="539"/>
                  </a:lnTo>
                  <a:lnTo>
                    <a:pt x="524383" y="597"/>
                  </a:lnTo>
                  <a:lnTo>
                    <a:pt x="525438" y="597"/>
                  </a:lnTo>
                  <a:lnTo>
                    <a:pt x="1988006" y="28672"/>
                  </a:lnTo>
                  <a:lnTo>
                    <a:pt x="2025992" y="80710"/>
                  </a:lnTo>
                  <a:lnTo>
                    <a:pt x="527472" y="80710"/>
                  </a:lnTo>
                  <a:lnTo>
                    <a:pt x="70849" y="633773"/>
                  </a:lnTo>
                  <a:close/>
                </a:path>
                <a:path w="3611879" h="1659254">
                  <a:moveTo>
                    <a:pt x="2400491" y="646098"/>
                  </a:moveTo>
                  <a:lnTo>
                    <a:pt x="1058909" y="646098"/>
                  </a:lnTo>
                  <a:lnTo>
                    <a:pt x="527472" y="80710"/>
                  </a:lnTo>
                  <a:lnTo>
                    <a:pt x="2025992" y="80710"/>
                  </a:lnTo>
                  <a:lnTo>
                    <a:pt x="2399743" y="592716"/>
                  </a:lnTo>
                  <a:lnTo>
                    <a:pt x="2400491" y="592716"/>
                  </a:lnTo>
                  <a:lnTo>
                    <a:pt x="2400491" y="646098"/>
                  </a:lnTo>
                  <a:close/>
                </a:path>
                <a:path w="3611879" h="1659254">
                  <a:moveTo>
                    <a:pt x="3611623" y="1659131"/>
                  </a:moveTo>
                  <a:lnTo>
                    <a:pt x="0" y="1659131"/>
                  </a:lnTo>
                  <a:lnTo>
                    <a:pt x="0" y="1556391"/>
                  </a:lnTo>
                  <a:lnTo>
                    <a:pt x="3611623" y="1556391"/>
                  </a:lnTo>
                  <a:lnTo>
                    <a:pt x="3611623" y="1659131"/>
                  </a:lnTo>
                  <a:close/>
                </a:path>
              </a:pathLst>
            </a:custGeom>
            <a:solidFill>
              <a:srgbClr val="C6E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900" dirty="0"/>
              <a:t>I</a:t>
            </a:r>
            <a:r>
              <a:rPr sz="7900" spc="745" dirty="0"/>
              <a:t> </a:t>
            </a:r>
            <a:r>
              <a:rPr sz="7900" spc="195" dirty="0"/>
              <a:t>GAS</a:t>
            </a:r>
            <a:r>
              <a:rPr sz="7900" spc="760" dirty="0"/>
              <a:t> </a:t>
            </a:r>
            <a:r>
              <a:rPr sz="7900" dirty="0"/>
              <a:t>E</a:t>
            </a:r>
            <a:r>
              <a:rPr sz="7900" spc="755" dirty="0"/>
              <a:t> </a:t>
            </a:r>
            <a:r>
              <a:rPr sz="7900" dirty="0"/>
              <a:t>I</a:t>
            </a:r>
            <a:r>
              <a:rPr sz="7900" spc="760" dirty="0"/>
              <a:t> </a:t>
            </a:r>
            <a:r>
              <a:rPr sz="7900" spc="130" dirty="0"/>
              <a:t>SOMMERGIBILI</a:t>
            </a:r>
            <a:endParaRPr sz="790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6599"/>
              </a:lnSpc>
              <a:spcBef>
                <a:spcPts val="95"/>
              </a:spcBef>
            </a:pPr>
            <a:r>
              <a:rPr spc="-10" dirty="0"/>
              <a:t>uno</a:t>
            </a:r>
            <a:r>
              <a:rPr spc="-470" dirty="0"/>
              <a:t> </a:t>
            </a:r>
            <a:r>
              <a:rPr spc="-60" dirty="0"/>
              <a:t>degli</a:t>
            </a:r>
            <a:r>
              <a:rPr spc="-465" dirty="0"/>
              <a:t> </a:t>
            </a:r>
            <a:r>
              <a:rPr spc="-85" dirty="0"/>
              <a:t>scienziati</a:t>
            </a:r>
            <a:r>
              <a:rPr spc="-465" dirty="0"/>
              <a:t> </a:t>
            </a:r>
            <a:r>
              <a:rPr spc="60" dirty="0"/>
              <a:t>che</a:t>
            </a:r>
            <a:r>
              <a:rPr spc="-465" dirty="0"/>
              <a:t> </a:t>
            </a:r>
            <a:r>
              <a:rPr spc="-75" dirty="0"/>
              <a:t>ha</a:t>
            </a:r>
            <a:r>
              <a:rPr spc="-470" dirty="0"/>
              <a:t> </a:t>
            </a:r>
            <a:r>
              <a:rPr spc="-80" dirty="0"/>
              <a:t>dato</a:t>
            </a:r>
            <a:r>
              <a:rPr spc="-465" dirty="0"/>
              <a:t> </a:t>
            </a:r>
            <a:r>
              <a:rPr spc="-175" dirty="0"/>
              <a:t>il</a:t>
            </a:r>
            <a:r>
              <a:rPr spc="-465" dirty="0"/>
              <a:t> </a:t>
            </a:r>
            <a:r>
              <a:rPr dirty="0"/>
              <a:t>suo</a:t>
            </a:r>
            <a:r>
              <a:rPr spc="-465" dirty="0"/>
              <a:t> </a:t>
            </a:r>
            <a:r>
              <a:rPr spc="-10" dirty="0"/>
              <a:t>contributo </a:t>
            </a:r>
            <a:r>
              <a:rPr spc="-95" dirty="0"/>
              <a:t>nella</a:t>
            </a:r>
            <a:r>
              <a:rPr spc="-455" dirty="0"/>
              <a:t> </a:t>
            </a:r>
            <a:r>
              <a:rPr spc="-140" dirty="0"/>
              <a:t>guerra</a:t>
            </a:r>
            <a:r>
              <a:rPr spc="-455" dirty="0"/>
              <a:t> </a:t>
            </a:r>
            <a:r>
              <a:rPr dirty="0"/>
              <a:t>è</a:t>
            </a:r>
            <a:r>
              <a:rPr spc="-450" dirty="0"/>
              <a:t> </a:t>
            </a:r>
            <a:r>
              <a:rPr spc="-145" dirty="0"/>
              <a:t>stato</a:t>
            </a:r>
            <a:r>
              <a:rPr spc="-455" dirty="0"/>
              <a:t> </a:t>
            </a:r>
            <a:r>
              <a:rPr spc="-160" dirty="0"/>
              <a:t>Fritz</a:t>
            </a:r>
            <a:r>
              <a:rPr spc="-455" dirty="0"/>
              <a:t> </a:t>
            </a:r>
            <a:r>
              <a:rPr spc="-165" dirty="0"/>
              <a:t>Haber,</a:t>
            </a:r>
            <a:r>
              <a:rPr spc="-450" dirty="0"/>
              <a:t> </a:t>
            </a:r>
            <a:r>
              <a:rPr spc="90" dirty="0"/>
              <a:t>con</a:t>
            </a:r>
            <a:r>
              <a:rPr spc="-455" dirty="0"/>
              <a:t> </a:t>
            </a:r>
            <a:r>
              <a:rPr spc="-100" dirty="0"/>
              <a:t>l'invenzione</a:t>
            </a:r>
            <a:r>
              <a:rPr spc="-455" dirty="0"/>
              <a:t> </a:t>
            </a:r>
            <a:r>
              <a:rPr spc="-25" dirty="0"/>
              <a:t>del </a:t>
            </a:r>
            <a:r>
              <a:rPr spc="-30" dirty="0"/>
              <a:t>gas</a:t>
            </a:r>
            <a:r>
              <a:rPr spc="-459" dirty="0"/>
              <a:t> </a:t>
            </a:r>
            <a:r>
              <a:rPr spc="-160" dirty="0"/>
              <a:t>asfissiante,</a:t>
            </a:r>
            <a:r>
              <a:rPr spc="-455" dirty="0"/>
              <a:t> </a:t>
            </a:r>
            <a:r>
              <a:rPr spc="60" dirty="0"/>
              <a:t>che</a:t>
            </a:r>
            <a:r>
              <a:rPr spc="-455" dirty="0"/>
              <a:t> </a:t>
            </a:r>
            <a:r>
              <a:rPr spc="-50" dirty="0"/>
              <a:t>provò</a:t>
            </a:r>
            <a:r>
              <a:rPr spc="-455" dirty="0"/>
              <a:t> </a:t>
            </a:r>
            <a:r>
              <a:rPr spc="-95" dirty="0"/>
              <a:t>a</a:t>
            </a:r>
            <a:r>
              <a:rPr spc="-455" dirty="0"/>
              <a:t> </a:t>
            </a:r>
            <a:r>
              <a:rPr spc="-170" dirty="0"/>
              <a:t>Ypres,</a:t>
            </a:r>
            <a:r>
              <a:rPr spc="-455" dirty="0"/>
              <a:t> </a:t>
            </a:r>
            <a:r>
              <a:rPr spc="-10" dirty="0"/>
              <a:t>avvelenando </a:t>
            </a:r>
            <a:r>
              <a:rPr spc="-35" dirty="0"/>
              <a:t>circa</a:t>
            </a:r>
            <a:r>
              <a:rPr spc="-445" dirty="0"/>
              <a:t> </a:t>
            </a:r>
            <a:r>
              <a:rPr spc="-10" dirty="0"/>
              <a:t>1200</a:t>
            </a:r>
            <a:r>
              <a:rPr spc="-445" dirty="0"/>
              <a:t> </a:t>
            </a:r>
            <a:r>
              <a:rPr spc="-130" dirty="0"/>
              <a:t>cittadini</a:t>
            </a:r>
            <a:r>
              <a:rPr spc="-440" dirty="0"/>
              <a:t> </a:t>
            </a:r>
            <a:r>
              <a:rPr spc="-125" dirty="0"/>
              <a:t>in</a:t>
            </a:r>
            <a:r>
              <a:rPr spc="-445" dirty="0"/>
              <a:t> </a:t>
            </a:r>
            <a:r>
              <a:rPr dirty="0"/>
              <a:t>pochi</a:t>
            </a:r>
            <a:r>
              <a:rPr spc="-445" dirty="0"/>
              <a:t> </a:t>
            </a:r>
            <a:r>
              <a:rPr spc="-155" dirty="0"/>
              <a:t>minuti</a:t>
            </a:r>
            <a:r>
              <a:rPr spc="-440" dirty="0"/>
              <a:t> </a:t>
            </a:r>
            <a:r>
              <a:rPr dirty="0"/>
              <a:t>e</a:t>
            </a:r>
            <a:r>
              <a:rPr spc="-445" dirty="0"/>
              <a:t> </a:t>
            </a:r>
            <a:r>
              <a:rPr spc="-45" dirty="0"/>
              <a:t>bruciando</a:t>
            </a:r>
            <a:r>
              <a:rPr spc="-445" dirty="0"/>
              <a:t> </a:t>
            </a:r>
            <a:r>
              <a:rPr spc="-195" dirty="0"/>
              <a:t>i</a:t>
            </a:r>
            <a:r>
              <a:rPr spc="-440" dirty="0"/>
              <a:t> </a:t>
            </a:r>
            <a:r>
              <a:rPr spc="-20" dirty="0"/>
              <a:t>loro </a:t>
            </a:r>
            <a:r>
              <a:rPr spc="65" dirty="0"/>
              <a:t>occhi</a:t>
            </a:r>
            <a:r>
              <a:rPr spc="-459" dirty="0"/>
              <a:t> </a:t>
            </a:r>
            <a:r>
              <a:rPr dirty="0"/>
              <a:t>e</a:t>
            </a:r>
            <a:r>
              <a:rPr spc="-459" dirty="0"/>
              <a:t> </a:t>
            </a:r>
            <a:r>
              <a:rPr spc="-45" dirty="0"/>
              <a:t>polmoni</a:t>
            </a:r>
            <a:r>
              <a:rPr spc="-459" dirty="0"/>
              <a:t> </a:t>
            </a:r>
            <a:r>
              <a:rPr spc="-545" dirty="0"/>
              <a:t>.</a:t>
            </a:r>
            <a:r>
              <a:rPr spc="-459" dirty="0"/>
              <a:t> </a:t>
            </a:r>
            <a:r>
              <a:rPr spc="-100" dirty="0"/>
              <a:t>Un</a:t>
            </a:r>
            <a:r>
              <a:rPr spc="-459" dirty="0"/>
              <a:t> </a:t>
            </a:r>
            <a:r>
              <a:rPr spc="-175" dirty="0"/>
              <a:t>altro</a:t>
            </a:r>
            <a:r>
              <a:rPr spc="-459" dirty="0"/>
              <a:t> </a:t>
            </a:r>
            <a:r>
              <a:rPr spc="-70" dirty="0"/>
              <a:t>fisico</a:t>
            </a:r>
            <a:r>
              <a:rPr spc="-459" dirty="0"/>
              <a:t> </a:t>
            </a:r>
            <a:r>
              <a:rPr spc="-85" dirty="0"/>
              <a:t>molto</a:t>
            </a:r>
            <a:r>
              <a:rPr spc="-455" dirty="0"/>
              <a:t> </a:t>
            </a:r>
            <a:r>
              <a:rPr spc="-135" dirty="0"/>
              <a:t>importante</a:t>
            </a:r>
            <a:r>
              <a:rPr spc="-459" dirty="0"/>
              <a:t> </a:t>
            </a:r>
            <a:r>
              <a:rPr spc="-50" dirty="0"/>
              <a:t>è </a:t>
            </a:r>
            <a:r>
              <a:rPr spc="-145" dirty="0"/>
              <a:t>stato</a:t>
            </a:r>
            <a:r>
              <a:rPr spc="-450" dirty="0"/>
              <a:t> </a:t>
            </a:r>
            <a:r>
              <a:rPr spc="-130" dirty="0"/>
              <a:t>Ernest</a:t>
            </a:r>
            <a:r>
              <a:rPr spc="-445" dirty="0"/>
              <a:t> </a:t>
            </a:r>
            <a:r>
              <a:rPr spc="-190" dirty="0"/>
              <a:t>Rutherford,</a:t>
            </a:r>
            <a:r>
              <a:rPr spc="-445" dirty="0"/>
              <a:t> </a:t>
            </a:r>
            <a:r>
              <a:rPr spc="-150" dirty="0"/>
              <a:t>aiutato</a:t>
            </a:r>
            <a:r>
              <a:rPr spc="-445" dirty="0"/>
              <a:t> </a:t>
            </a:r>
            <a:r>
              <a:rPr spc="-30" dirty="0"/>
              <a:t>da</a:t>
            </a:r>
            <a:r>
              <a:rPr spc="-445" dirty="0"/>
              <a:t> </a:t>
            </a:r>
            <a:r>
              <a:rPr spc="-95" dirty="0"/>
              <a:t>Paul</a:t>
            </a:r>
            <a:r>
              <a:rPr spc="-450" dirty="0"/>
              <a:t> </a:t>
            </a:r>
            <a:r>
              <a:rPr spc="-10" dirty="0"/>
              <a:t>Langevin, </a:t>
            </a:r>
            <a:r>
              <a:rPr spc="-45" dirty="0"/>
              <a:t>sviluppò</a:t>
            </a:r>
            <a:r>
              <a:rPr spc="-450" dirty="0"/>
              <a:t> </a:t>
            </a:r>
            <a:r>
              <a:rPr spc="-70" dirty="0"/>
              <a:t>una</a:t>
            </a:r>
            <a:r>
              <a:rPr spc="-445" dirty="0"/>
              <a:t> </a:t>
            </a:r>
            <a:r>
              <a:rPr spc="-35" dirty="0"/>
              <a:t>tecnica</a:t>
            </a:r>
            <a:r>
              <a:rPr spc="-445" dirty="0"/>
              <a:t> </a:t>
            </a:r>
            <a:r>
              <a:rPr spc="-114" dirty="0"/>
              <a:t>per</a:t>
            </a:r>
            <a:r>
              <a:rPr spc="-450" dirty="0"/>
              <a:t> </a:t>
            </a:r>
            <a:r>
              <a:rPr spc="-160" dirty="0"/>
              <a:t>rilevare</a:t>
            </a:r>
            <a:r>
              <a:rPr spc="-445" dirty="0"/>
              <a:t> </a:t>
            </a:r>
            <a:r>
              <a:rPr spc="-195" dirty="0"/>
              <a:t>i</a:t>
            </a:r>
            <a:r>
              <a:rPr spc="-445" dirty="0"/>
              <a:t> </a:t>
            </a:r>
            <a:r>
              <a:rPr spc="-10" dirty="0"/>
              <a:t>sommergibili </a:t>
            </a:r>
            <a:r>
              <a:rPr spc="-90" dirty="0"/>
              <a:t>utilizzando</a:t>
            </a:r>
            <a:r>
              <a:rPr spc="-430" dirty="0"/>
              <a:t> </a:t>
            </a:r>
            <a:r>
              <a:rPr spc="-105" dirty="0"/>
              <a:t>gli</a:t>
            </a:r>
            <a:r>
              <a:rPr spc="-425" dirty="0"/>
              <a:t> </a:t>
            </a:r>
            <a:r>
              <a:rPr spc="-10" dirty="0"/>
              <a:t>ultrasuoni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73802" y="101476"/>
            <a:ext cx="2585720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IL</a:t>
            </a:r>
            <a:r>
              <a:rPr spc="680" dirty="0"/>
              <a:t> </a:t>
            </a:r>
            <a:r>
              <a:rPr spc="-305" dirty="0"/>
              <a:t>CNR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8357589"/>
            <a:ext cx="18288000" cy="1929764"/>
            <a:chOff x="0" y="8357589"/>
            <a:chExt cx="18288000" cy="1929764"/>
          </a:xfrm>
        </p:grpSpPr>
        <p:sp>
          <p:nvSpPr>
            <p:cNvPr id="4" name="object 4"/>
            <p:cNvSpPr/>
            <p:nvPr/>
          </p:nvSpPr>
          <p:spPr>
            <a:xfrm>
              <a:off x="0" y="8357589"/>
              <a:ext cx="18288000" cy="568325"/>
            </a:xfrm>
            <a:custGeom>
              <a:avLst/>
              <a:gdLst/>
              <a:ahLst/>
              <a:cxnLst/>
              <a:rect l="l" t="t" r="r" b="b"/>
              <a:pathLst>
                <a:path w="18288000" h="568325">
                  <a:moveTo>
                    <a:pt x="0" y="567718"/>
                  </a:moveTo>
                  <a:lnTo>
                    <a:pt x="18287999" y="567718"/>
                  </a:lnTo>
                  <a:lnTo>
                    <a:pt x="18287999" y="0"/>
                  </a:lnTo>
                  <a:lnTo>
                    <a:pt x="0" y="0"/>
                  </a:lnTo>
                  <a:lnTo>
                    <a:pt x="0" y="567718"/>
                  </a:lnTo>
                  <a:close/>
                </a:path>
              </a:pathLst>
            </a:custGeom>
            <a:solidFill>
              <a:srgbClr val="FEF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925308"/>
              <a:ext cx="18288000" cy="1362075"/>
            </a:xfrm>
            <a:custGeom>
              <a:avLst/>
              <a:gdLst/>
              <a:ahLst/>
              <a:cxnLst/>
              <a:rect l="l" t="t" r="r" b="b"/>
              <a:pathLst>
                <a:path w="18288000" h="1362075">
                  <a:moveTo>
                    <a:pt x="18287999" y="1361691"/>
                  </a:moveTo>
                  <a:lnTo>
                    <a:pt x="0" y="1361691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1361691"/>
                  </a:lnTo>
                  <a:close/>
                </a:path>
              </a:pathLst>
            </a:custGeom>
            <a:solidFill>
              <a:srgbClr val="D1E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31085" y="1766205"/>
            <a:ext cx="12904470" cy="725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3750" spc="65" dirty="0">
                <a:latin typeface="Tahoma"/>
                <a:cs typeface="Tahoma"/>
              </a:rPr>
              <a:t>Alla</a:t>
            </a:r>
            <a:r>
              <a:rPr sz="3750" spc="-22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guerra</a:t>
            </a:r>
            <a:r>
              <a:rPr sz="3750" spc="-215" dirty="0">
                <a:latin typeface="Tahoma"/>
                <a:cs typeface="Tahoma"/>
              </a:rPr>
              <a:t> </a:t>
            </a:r>
            <a:r>
              <a:rPr sz="3750" spc="65" dirty="0">
                <a:latin typeface="Tahoma"/>
                <a:cs typeface="Tahoma"/>
              </a:rPr>
              <a:t>partecipò</a:t>
            </a:r>
            <a:r>
              <a:rPr sz="3750" spc="-215" dirty="0">
                <a:latin typeface="Tahoma"/>
                <a:cs typeface="Tahoma"/>
              </a:rPr>
              <a:t> </a:t>
            </a:r>
            <a:r>
              <a:rPr sz="3750" spc="110" dirty="0">
                <a:latin typeface="Tahoma"/>
                <a:cs typeface="Tahoma"/>
              </a:rPr>
              <a:t>anche</a:t>
            </a:r>
            <a:r>
              <a:rPr sz="3750" spc="-215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il</a:t>
            </a:r>
            <a:r>
              <a:rPr sz="3750" spc="-215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matematico</a:t>
            </a:r>
            <a:r>
              <a:rPr sz="3750" spc="-22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italiano</a:t>
            </a:r>
            <a:r>
              <a:rPr sz="3750" spc="-215" dirty="0">
                <a:latin typeface="Tahoma"/>
                <a:cs typeface="Tahoma"/>
              </a:rPr>
              <a:t> </a:t>
            </a:r>
            <a:r>
              <a:rPr sz="3750" spc="-20" dirty="0">
                <a:latin typeface="Tahoma"/>
                <a:cs typeface="Tahoma"/>
              </a:rPr>
              <a:t>Vito </a:t>
            </a:r>
            <a:r>
              <a:rPr sz="3750" spc="-40" dirty="0">
                <a:latin typeface="Tahoma"/>
                <a:cs typeface="Tahoma"/>
              </a:rPr>
              <a:t>Volterra,</a:t>
            </a:r>
            <a:r>
              <a:rPr sz="3750" spc="-335" dirty="0">
                <a:latin typeface="Tahoma"/>
                <a:cs typeface="Tahoma"/>
              </a:rPr>
              <a:t> </a:t>
            </a:r>
            <a:r>
              <a:rPr sz="3750" spc="145" dirty="0">
                <a:latin typeface="Tahoma"/>
                <a:cs typeface="Tahoma"/>
              </a:rPr>
              <a:t>che</a:t>
            </a:r>
            <a:r>
              <a:rPr sz="3750" spc="-34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si</a:t>
            </a:r>
            <a:r>
              <a:rPr sz="3750" spc="-335" dirty="0">
                <a:latin typeface="Tahoma"/>
                <a:cs typeface="Tahoma"/>
              </a:rPr>
              <a:t> </a:t>
            </a:r>
            <a:r>
              <a:rPr sz="3750" spc="175" dirty="0">
                <a:latin typeface="Tahoma"/>
                <a:cs typeface="Tahoma"/>
              </a:rPr>
              <a:t>occupò</a:t>
            </a:r>
            <a:r>
              <a:rPr sz="3750" spc="-335" dirty="0">
                <a:latin typeface="Tahoma"/>
                <a:cs typeface="Tahoma"/>
              </a:rPr>
              <a:t> </a:t>
            </a:r>
            <a:r>
              <a:rPr sz="3750" spc="120" dirty="0">
                <a:latin typeface="Tahoma"/>
                <a:cs typeface="Tahoma"/>
              </a:rPr>
              <a:t>di</a:t>
            </a:r>
            <a:r>
              <a:rPr sz="3750" spc="-335" dirty="0">
                <a:latin typeface="Tahoma"/>
                <a:cs typeface="Tahoma"/>
              </a:rPr>
              <a:t> </a:t>
            </a:r>
            <a:r>
              <a:rPr sz="3750" spc="75" dirty="0">
                <a:latin typeface="Tahoma"/>
                <a:cs typeface="Tahoma"/>
              </a:rPr>
              <a:t>calcolare</a:t>
            </a:r>
            <a:r>
              <a:rPr sz="3750" spc="-335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il</a:t>
            </a:r>
            <a:r>
              <a:rPr sz="3750" spc="-335" dirty="0">
                <a:latin typeface="Tahoma"/>
                <a:cs typeface="Tahoma"/>
              </a:rPr>
              <a:t> </a:t>
            </a:r>
            <a:r>
              <a:rPr sz="3750" spc="-20" dirty="0">
                <a:latin typeface="Tahoma"/>
                <a:cs typeface="Tahoma"/>
              </a:rPr>
              <a:t>tiro</a:t>
            </a:r>
            <a:r>
              <a:rPr sz="3750" spc="-335" dirty="0">
                <a:latin typeface="Tahoma"/>
                <a:cs typeface="Tahoma"/>
              </a:rPr>
              <a:t> </a:t>
            </a:r>
            <a:r>
              <a:rPr sz="3750" spc="105" dirty="0">
                <a:latin typeface="Tahoma"/>
                <a:cs typeface="Tahoma"/>
              </a:rPr>
              <a:t>dei</a:t>
            </a:r>
            <a:r>
              <a:rPr sz="3750" spc="-335" dirty="0">
                <a:latin typeface="Tahoma"/>
                <a:cs typeface="Tahoma"/>
              </a:rPr>
              <a:t> </a:t>
            </a:r>
            <a:r>
              <a:rPr sz="3750" spc="110" dirty="0">
                <a:latin typeface="Tahoma"/>
                <a:cs typeface="Tahoma"/>
              </a:rPr>
              <a:t>cannoni</a:t>
            </a:r>
            <a:r>
              <a:rPr sz="3750" spc="-335" dirty="0">
                <a:latin typeface="Tahoma"/>
                <a:cs typeface="Tahoma"/>
              </a:rPr>
              <a:t> </a:t>
            </a:r>
            <a:r>
              <a:rPr sz="3750" spc="-10" dirty="0">
                <a:latin typeface="Tahoma"/>
                <a:cs typeface="Tahoma"/>
              </a:rPr>
              <a:t>montati </a:t>
            </a:r>
            <a:r>
              <a:rPr sz="3750" spc="55" dirty="0">
                <a:latin typeface="Tahoma"/>
                <a:cs typeface="Tahoma"/>
              </a:rPr>
              <a:t>sui</a:t>
            </a:r>
            <a:r>
              <a:rPr sz="3750" spc="-305" dirty="0">
                <a:latin typeface="Tahoma"/>
                <a:cs typeface="Tahoma"/>
              </a:rPr>
              <a:t> </a:t>
            </a:r>
            <a:r>
              <a:rPr sz="3750" spc="65" dirty="0">
                <a:latin typeface="Tahoma"/>
                <a:cs typeface="Tahoma"/>
              </a:rPr>
              <a:t>dirigibili</a:t>
            </a:r>
            <a:r>
              <a:rPr sz="3750" spc="-305" dirty="0">
                <a:latin typeface="Tahoma"/>
                <a:cs typeface="Tahoma"/>
              </a:rPr>
              <a:t> </a:t>
            </a:r>
            <a:r>
              <a:rPr sz="3750" spc="75" dirty="0">
                <a:latin typeface="Tahoma"/>
                <a:cs typeface="Tahoma"/>
              </a:rPr>
              <a:t>e</a:t>
            </a:r>
            <a:r>
              <a:rPr sz="3750" spc="-305" dirty="0">
                <a:latin typeface="Tahoma"/>
                <a:cs typeface="Tahoma"/>
              </a:rPr>
              <a:t> </a:t>
            </a:r>
            <a:r>
              <a:rPr sz="3750" spc="120" dirty="0">
                <a:latin typeface="Tahoma"/>
                <a:cs typeface="Tahoma"/>
              </a:rPr>
              <a:t>di</a:t>
            </a:r>
            <a:r>
              <a:rPr sz="3750" spc="-305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migliorare</a:t>
            </a:r>
            <a:r>
              <a:rPr sz="3750" spc="-30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i</a:t>
            </a:r>
            <a:r>
              <a:rPr sz="3750" spc="-305" dirty="0">
                <a:latin typeface="Tahoma"/>
                <a:cs typeface="Tahoma"/>
              </a:rPr>
              <a:t> </a:t>
            </a:r>
            <a:r>
              <a:rPr sz="3750" spc="85" dirty="0">
                <a:latin typeface="Tahoma"/>
                <a:cs typeface="Tahoma"/>
              </a:rPr>
              <a:t>palloni</a:t>
            </a:r>
            <a:r>
              <a:rPr sz="3750" spc="-305" dirty="0">
                <a:latin typeface="Tahoma"/>
                <a:cs typeface="Tahoma"/>
              </a:rPr>
              <a:t> </a:t>
            </a:r>
            <a:r>
              <a:rPr sz="3750" spc="-10" dirty="0">
                <a:latin typeface="Tahoma"/>
                <a:cs typeface="Tahoma"/>
              </a:rPr>
              <a:t>aerostatici;</a:t>
            </a:r>
            <a:endParaRPr sz="3750">
              <a:latin typeface="Tahoma"/>
              <a:cs typeface="Tahoma"/>
            </a:endParaRPr>
          </a:p>
          <a:p>
            <a:pPr marL="234950" marR="227329" indent="-635" algn="ctr">
              <a:lnSpc>
                <a:spcPct val="114999"/>
              </a:lnSpc>
            </a:pPr>
            <a:r>
              <a:rPr sz="3750" dirty="0">
                <a:latin typeface="Tahoma"/>
                <a:cs typeface="Tahoma"/>
              </a:rPr>
              <a:t>fu</a:t>
            </a:r>
            <a:r>
              <a:rPr sz="3750" spc="-320" dirty="0">
                <a:latin typeface="Tahoma"/>
                <a:cs typeface="Tahoma"/>
              </a:rPr>
              <a:t> </a:t>
            </a:r>
            <a:r>
              <a:rPr sz="3750" spc="65" dirty="0">
                <a:latin typeface="Tahoma"/>
                <a:cs typeface="Tahoma"/>
              </a:rPr>
              <a:t>lui</a:t>
            </a:r>
            <a:r>
              <a:rPr sz="3750" spc="-315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a</a:t>
            </a:r>
            <a:r>
              <a:rPr sz="3750" spc="-315" dirty="0">
                <a:latin typeface="Tahoma"/>
                <a:cs typeface="Tahoma"/>
              </a:rPr>
              <a:t> </a:t>
            </a:r>
            <a:r>
              <a:rPr sz="3750" spc="55" dirty="0">
                <a:latin typeface="Tahoma"/>
                <a:cs typeface="Tahoma"/>
              </a:rPr>
              <a:t>suggerire</a:t>
            </a:r>
            <a:r>
              <a:rPr sz="3750" spc="-320" dirty="0">
                <a:latin typeface="Tahoma"/>
                <a:cs typeface="Tahoma"/>
              </a:rPr>
              <a:t> </a:t>
            </a:r>
            <a:r>
              <a:rPr sz="3750" spc="120" dirty="0">
                <a:latin typeface="Tahoma"/>
                <a:cs typeface="Tahoma"/>
              </a:rPr>
              <a:t>di</a:t>
            </a:r>
            <a:r>
              <a:rPr sz="3750" spc="-315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usare</a:t>
            </a:r>
            <a:r>
              <a:rPr sz="3750" spc="-315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l'elio</a:t>
            </a:r>
            <a:r>
              <a:rPr sz="3750" spc="-315" dirty="0">
                <a:latin typeface="Tahoma"/>
                <a:cs typeface="Tahoma"/>
              </a:rPr>
              <a:t> </a:t>
            </a:r>
            <a:r>
              <a:rPr sz="3750" spc="95" dirty="0">
                <a:latin typeface="Tahoma"/>
                <a:cs typeface="Tahoma"/>
              </a:rPr>
              <a:t>invece</a:t>
            </a:r>
            <a:r>
              <a:rPr sz="3750" spc="-320" dirty="0">
                <a:latin typeface="Tahoma"/>
                <a:cs typeface="Tahoma"/>
              </a:rPr>
              <a:t> </a:t>
            </a:r>
            <a:r>
              <a:rPr sz="3750" spc="80" dirty="0">
                <a:latin typeface="Tahoma"/>
                <a:cs typeface="Tahoma"/>
              </a:rPr>
              <a:t>dell'idrogeno</a:t>
            </a:r>
            <a:r>
              <a:rPr sz="3750" spc="-315" dirty="0">
                <a:latin typeface="Tahoma"/>
                <a:cs typeface="Tahoma"/>
              </a:rPr>
              <a:t> </a:t>
            </a:r>
            <a:r>
              <a:rPr sz="3750" spc="-10" dirty="0">
                <a:latin typeface="Tahoma"/>
                <a:cs typeface="Tahoma"/>
              </a:rPr>
              <a:t>(molto </a:t>
            </a:r>
            <a:r>
              <a:rPr sz="3750" dirty="0">
                <a:latin typeface="Tahoma"/>
                <a:cs typeface="Tahoma"/>
              </a:rPr>
              <a:t>infiammabile)</a:t>
            </a:r>
            <a:r>
              <a:rPr sz="3750" spc="-305" dirty="0">
                <a:latin typeface="Tahoma"/>
                <a:cs typeface="Tahoma"/>
              </a:rPr>
              <a:t> </a:t>
            </a:r>
            <a:r>
              <a:rPr sz="3750" spc="75" dirty="0">
                <a:latin typeface="Tahoma"/>
                <a:cs typeface="Tahoma"/>
              </a:rPr>
              <a:t>e</a:t>
            </a:r>
            <a:r>
              <a:rPr sz="3750" spc="-30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a</a:t>
            </a:r>
            <a:r>
              <a:rPr sz="3750" spc="-305" dirty="0">
                <a:latin typeface="Tahoma"/>
                <a:cs typeface="Tahoma"/>
              </a:rPr>
              <a:t> </a:t>
            </a:r>
            <a:r>
              <a:rPr sz="3750" spc="55" dirty="0">
                <a:latin typeface="Tahoma"/>
                <a:cs typeface="Tahoma"/>
              </a:rPr>
              <a:t>promuovere</a:t>
            </a:r>
            <a:r>
              <a:rPr sz="3750" spc="-30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la</a:t>
            </a:r>
            <a:r>
              <a:rPr sz="3750" spc="-305" dirty="0">
                <a:latin typeface="Tahoma"/>
                <a:cs typeface="Tahoma"/>
              </a:rPr>
              <a:t> </a:t>
            </a:r>
            <a:r>
              <a:rPr sz="3750" spc="75" dirty="0">
                <a:latin typeface="Tahoma"/>
                <a:cs typeface="Tahoma"/>
              </a:rPr>
              <a:t>fondazione</a:t>
            </a:r>
            <a:r>
              <a:rPr sz="3750" spc="-300" dirty="0">
                <a:latin typeface="Tahoma"/>
                <a:cs typeface="Tahoma"/>
              </a:rPr>
              <a:t> </a:t>
            </a:r>
            <a:r>
              <a:rPr sz="3750" spc="-10" dirty="0">
                <a:latin typeface="Tahoma"/>
                <a:cs typeface="Tahoma"/>
              </a:rPr>
              <a:t>dell'Ufficio </a:t>
            </a:r>
            <a:r>
              <a:rPr sz="3750" dirty="0">
                <a:latin typeface="Tahoma"/>
                <a:cs typeface="Tahoma"/>
              </a:rPr>
              <a:t>Invenzioni</a:t>
            </a:r>
            <a:r>
              <a:rPr sz="3750" spc="-260" dirty="0">
                <a:latin typeface="Tahoma"/>
                <a:cs typeface="Tahoma"/>
              </a:rPr>
              <a:t> </a:t>
            </a:r>
            <a:r>
              <a:rPr sz="3750" spc="75" dirty="0">
                <a:latin typeface="Tahoma"/>
                <a:cs typeface="Tahoma"/>
              </a:rPr>
              <a:t>e</a:t>
            </a:r>
            <a:r>
              <a:rPr sz="3750" spc="-26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Ricerche,</a:t>
            </a:r>
            <a:r>
              <a:rPr sz="3750" spc="-26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il</a:t>
            </a:r>
            <a:r>
              <a:rPr sz="3750" spc="-26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Cnr,</a:t>
            </a:r>
            <a:r>
              <a:rPr sz="3750" spc="-26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nato</a:t>
            </a:r>
            <a:r>
              <a:rPr sz="3750" spc="-260" dirty="0">
                <a:latin typeface="Tahoma"/>
                <a:cs typeface="Tahoma"/>
              </a:rPr>
              <a:t> </a:t>
            </a:r>
            <a:r>
              <a:rPr sz="3750" spc="60" dirty="0">
                <a:latin typeface="Tahoma"/>
                <a:cs typeface="Tahoma"/>
              </a:rPr>
              <a:t>proprio</a:t>
            </a:r>
            <a:r>
              <a:rPr sz="3750" spc="-260" dirty="0">
                <a:latin typeface="Tahoma"/>
                <a:cs typeface="Tahoma"/>
              </a:rPr>
              <a:t> </a:t>
            </a:r>
            <a:r>
              <a:rPr sz="3750" spc="50" dirty="0">
                <a:latin typeface="Tahoma"/>
                <a:cs typeface="Tahoma"/>
              </a:rPr>
              <a:t>per</a:t>
            </a:r>
            <a:r>
              <a:rPr sz="3750" spc="-254" dirty="0">
                <a:latin typeface="Tahoma"/>
                <a:cs typeface="Tahoma"/>
              </a:rPr>
              <a:t> </a:t>
            </a:r>
            <a:r>
              <a:rPr sz="3750" spc="70" dirty="0">
                <a:latin typeface="Tahoma"/>
                <a:cs typeface="Tahoma"/>
              </a:rPr>
              <a:t>coordinare</a:t>
            </a:r>
            <a:r>
              <a:rPr sz="3750" spc="-260" dirty="0">
                <a:latin typeface="Tahoma"/>
                <a:cs typeface="Tahoma"/>
              </a:rPr>
              <a:t> </a:t>
            </a:r>
            <a:r>
              <a:rPr sz="3750" spc="70" dirty="0">
                <a:latin typeface="Tahoma"/>
                <a:cs typeface="Tahoma"/>
              </a:rPr>
              <a:t>lo </a:t>
            </a:r>
            <a:r>
              <a:rPr sz="3750" dirty="0">
                <a:latin typeface="Tahoma"/>
                <a:cs typeface="Tahoma"/>
              </a:rPr>
              <a:t>sforzo</a:t>
            </a:r>
            <a:r>
              <a:rPr sz="3750" spc="-320" dirty="0">
                <a:latin typeface="Tahoma"/>
                <a:cs typeface="Tahoma"/>
              </a:rPr>
              <a:t> </a:t>
            </a:r>
            <a:r>
              <a:rPr sz="3750" spc="60" dirty="0">
                <a:latin typeface="Tahoma"/>
                <a:cs typeface="Tahoma"/>
              </a:rPr>
              <a:t>scientifico</a:t>
            </a:r>
            <a:r>
              <a:rPr sz="3750" spc="-320" dirty="0">
                <a:latin typeface="Tahoma"/>
                <a:cs typeface="Tahoma"/>
              </a:rPr>
              <a:t> </a:t>
            </a:r>
            <a:r>
              <a:rPr sz="3750" spc="75" dirty="0">
                <a:latin typeface="Tahoma"/>
                <a:cs typeface="Tahoma"/>
              </a:rPr>
              <a:t>e</a:t>
            </a:r>
            <a:r>
              <a:rPr sz="3750" spc="-320" dirty="0">
                <a:latin typeface="Tahoma"/>
                <a:cs typeface="Tahoma"/>
              </a:rPr>
              <a:t> </a:t>
            </a:r>
            <a:r>
              <a:rPr sz="3750" spc="114" dirty="0">
                <a:latin typeface="Tahoma"/>
                <a:cs typeface="Tahoma"/>
              </a:rPr>
              <a:t>tecnologico</a:t>
            </a:r>
            <a:r>
              <a:rPr sz="3750" spc="-315" dirty="0">
                <a:latin typeface="Tahoma"/>
                <a:cs typeface="Tahoma"/>
              </a:rPr>
              <a:t> </a:t>
            </a:r>
            <a:r>
              <a:rPr sz="3750" spc="45" dirty="0">
                <a:latin typeface="Tahoma"/>
                <a:cs typeface="Tahoma"/>
              </a:rPr>
              <a:t>durante</a:t>
            </a:r>
            <a:r>
              <a:rPr sz="3750" spc="-32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il</a:t>
            </a:r>
            <a:r>
              <a:rPr sz="3750" spc="-320" dirty="0">
                <a:latin typeface="Tahoma"/>
                <a:cs typeface="Tahoma"/>
              </a:rPr>
              <a:t> </a:t>
            </a:r>
            <a:r>
              <a:rPr sz="3750" spc="-10" dirty="0">
                <a:latin typeface="Tahoma"/>
                <a:cs typeface="Tahoma"/>
              </a:rPr>
              <a:t>conflitto.</a:t>
            </a:r>
            <a:endParaRPr sz="3750">
              <a:latin typeface="Tahoma"/>
              <a:cs typeface="Tahoma"/>
            </a:endParaRPr>
          </a:p>
          <a:p>
            <a:pPr marL="109220" marR="101600" algn="ctr">
              <a:lnSpc>
                <a:spcPct val="114999"/>
              </a:lnSpc>
            </a:pPr>
            <a:r>
              <a:rPr sz="3750" spc="105" dirty="0">
                <a:latin typeface="Tahoma"/>
                <a:cs typeface="Tahoma"/>
              </a:rPr>
              <a:t>Poi</a:t>
            </a:r>
            <a:r>
              <a:rPr sz="3750" spc="-335" dirty="0">
                <a:latin typeface="Tahoma"/>
                <a:cs typeface="Tahoma"/>
              </a:rPr>
              <a:t> </a:t>
            </a:r>
            <a:r>
              <a:rPr sz="3750" spc="130" dirty="0">
                <a:latin typeface="Tahoma"/>
                <a:cs typeface="Tahoma"/>
              </a:rPr>
              <a:t>ci</a:t>
            </a:r>
            <a:r>
              <a:rPr sz="3750" spc="-33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fu</a:t>
            </a:r>
            <a:r>
              <a:rPr sz="3750" spc="-335" dirty="0">
                <a:latin typeface="Tahoma"/>
                <a:cs typeface="Tahoma"/>
              </a:rPr>
              <a:t> </a:t>
            </a:r>
            <a:r>
              <a:rPr sz="3750" spc="110" dirty="0">
                <a:latin typeface="Tahoma"/>
                <a:cs typeface="Tahoma"/>
              </a:rPr>
              <a:t>anche</a:t>
            </a:r>
            <a:r>
              <a:rPr sz="3750" spc="-330" dirty="0">
                <a:latin typeface="Tahoma"/>
                <a:cs typeface="Tahoma"/>
              </a:rPr>
              <a:t> </a:t>
            </a:r>
            <a:r>
              <a:rPr sz="3750" spc="125" dirty="0">
                <a:latin typeface="Tahoma"/>
                <a:cs typeface="Tahoma"/>
              </a:rPr>
              <a:t>chi</a:t>
            </a:r>
            <a:r>
              <a:rPr sz="3750" spc="-335" dirty="0">
                <a:latin typeface="Tahoma"/>
                <a:cs typeface="Tahoma"/>
              </a:rPr>
              <a:t> </a:t>
            </a:r>
            <a:r>
              <a:rPr sz="3750" spc="70" dirty="0">
                <a:latin typeface="Tahoma"/>
                <a:cs typeface="Tahoma"/>
              </a:rPr>
              <a:t>in</a:t>
            </a:r>
            <a:r>
              <a:rPr sz="3750" spc="-33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guerra</a:t>
            </a:r>
            <a:r>
              <a:rPr sz="3750" spc="-335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si</a:t>
            </a:r>
            <a:r>
              <a:rPr sz="3750" spc="-33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ritrovò</a:t>
            </a:r>
            <a:r>
              <a:rPr sz="3750" spc="-330" dirty="0">
                <a:latin typeface="Tahoma"/>
                <a:cs typeface="Tahoma"/>
              </a:rPr>
              <a:t> </a:t>
            </a:r>
            <a:r>
              <a:rPr sz="3750" spc="80" dirty="0">
                <a:latin typeface="Tahoma"/>
                <a:cs typeface="Tahoma"/>
              </a:rPr>
              <a:t>quasi</a:t>
            </a:r>
            <a:r>
              <a:rPr sz="3750" spc="-335" dirty="0">
                <a:latin typeface="Tahoma"/>
                <a:cs typeface="Tahoma"/>
              </a:rPr>
              <a:t> </a:t>
            </a:r>
            <a:r>
              <a:rPr sz="3750" spc="50" dirty="0">
                <a:latin typeface="Tahoma"/>
                <a:cs typeface="Tahoma"/>
              </a:rPr>
              <a:t>per</a:t>
            </a:r>
            <a:r>
              <a:rPr sz="3750" spc="-33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caso,</a:t>
            </a:r>
            <a:r>
              <a:rPr sz="3750" spc="-335" dirty="0">
                <a:latin typeface="Tahoma"/>
                <a:cs typeface="Tahoma"/>
              </a:rPr>
              <a:t> </a:t>
            </a:r>
            <a:r>
              <a:rPr sz="3750" spc="114" dirty="0">
                <a:latin typeface="Tahoma"/>
                <a:cs typeface="Tahoma"/>
              </a:rPr>
              <a:t>come</a:t>
            </a:r>
            <a:r>
              <a:rPr sz="3750" spc="-330" dirty="0">
                <a:latin typeface="Tahoma"/>
                <a:cs typeface="Tahoma"/>
              </a:rPr>
              <a:t> </a:t>
            </a:r>
            <a:r>
              <a:rPr sz="3750" spc="-25" dirty="0">
                <a:latin typeface="Tahoma"/>
                <a:cs typeface="Tahoma"/>
              </a:rPr>
              <a:t>il </a:t>
            </a:r>
            <a:r>
              <a:rPr sz="3750" dirty="0">
                <a:latin typeface="Tahoma"/>
                <a:cs typeface="Tahoma"/>
              </a:rPr>
              <a:t>matematico</a:t>
            </a:r>
            <a:r>
              <a:rPr sz="3750" spc="-175" dirty="0">
                <a:latin typeface="Tahoma"/>
                <a:cs typeface="Tahoma"/>
              </a:rPr>
              <a:t> </a:t>
            </a:r>
            <a:r>
              <a:rPr sz="3750" spc="95" dirty="0">
                <a:latin typeface="Tahoma"/>
                <a:cs typeface="Tahoma"/>
              </a:rPr>
              <a:t>Mauro</a:t>
            </a:r>
            <a:r>
              <a:rPr sz="3750" spc="-170" dirty="0">
                <a:latin typeface="Tahoma"/>
                <a:cs typeface="Tahoma"/>
              </a:rPr>
              <a:t> </a:t>
            </a:r>
            <a:r>
              <a:rPr sz="3750" spc="50" dirty="0">
                <a:latin typeface="Tahoma"/>
                <a:cs typeface="Tahoma"/>
              </a:rPr>
              <a:t>Picone.</a:t>
            </a:r>
            <a:endParaRPr sz="3750">
              <a:latin typeface="Tahoma"/>
              <a:cs typeface="Tahoma"/>
            </a:endParaRPr>
          </a:p>
          <a:p>
            <a:pPr marL="88265" marR="80010" indent="-635" algn="ctr">
              <a:lnSpc>
                <a:spcPct val="114999"/>
              </a:lnSpc>
            </a:pPr>
            <a:r>
              <a:rPr sz="3750" spc="75" dirty="0">
                <a:latin typeface="Tahoma"/>
                <a:cs typeface="Tahoma"/>
              </a:rPr>
              <a:t>Gli</a:t>
            </a:r>
            <a:r>
              <a:rPr sz="3750" spc="-31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fu</a:t>
            </a:r>
            <a:r>
              <a:rPr sz="3750" spc="-305" dirty="0">
                <a:latin typeface="Tahoma"/>
                <a:cs typeface="Tahoma"/>
              </a:rPr>
              <a:t> </a:t>
            </a:r>
            <a:r>
              <a:rPr sz="3750" spc="75" dirty="0">
                <a:latin typeface="Tahoma"/>
                <a:cs typeface="Tahoma"/>
              </a:rPr>
              <a:t>chiesto</a:t>
            </a:r>
            <a:r>
              <a:rPr sz="3750" spc="-310" dirty="0">
                <a:latin typeface="Tahoma"/>
                <a:cs typeface="Tahoma"/>
              </a:rPr>
              <a:t> </a:t>
            </a:r>
            <a:r>
              <a:rPr sz="3750" spc="120" dirty="0">
                <a:latin typeface="Tahoma"/>
                <a:cs typeface="Tahoma"/>
              </a:rPr>
              <a:t>di</a:t>
            </a:r>
            <a:r>
              <a:rPr sz="3750" spc="-305" dirty="0">
                <a:latin typeface="Tahoma"/>
                <a:cs typeface="Tahoma"/>
              </a:rPr>
              <a:t> </a:t>
            </a:r>
            <a:r>
              <a:rPr sz="3750" spc="75" dirty="0">
                <a:latin typeface="Tahoma"/>
                <a:cs typeface="Tahoma"/>
              </a:rPr>
              <a:t>calcolare</a:t>
            </a:r>
            <a:r>
              <a:rPr sz="3750" spc="-305" dirty="0">
                <a:latin typeface="Tahoma"/>
                <a:cs typeface="Tahoma"/>
              </a:rPr>
              <a:t> </a:t>
            </a:r>
            <a:r>
              <a:rPr sz="3750" spc="65" dirty="0">
                <a:latin typeface="Tahoma"/>
                <a:cs typeface="Tahoma"/>
              </a:rPr>
              <a:t>le</a:t>
            </a:r>
            <a:r>
              <a:rPr sz="3750" spc="-310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tavole</a:t>
            </a:r>
            <a:r>
              <a:rPr sz="3750" spc="-305" dirty="0">
                <a:latin typeface="Tahoma"/>
                <a:cs typeface="Tahoma"/>
              </a:rPr>
              <a:t> </a:t>
            </a:r>
            <a:r>
              <a:rPr sz="3750" spc="120" dirty="0">
                <a:latin typeface="Tahoma"/>
                <a:cs typeface="Tahoma"/>
              </a:rPr>
              <a:t>di</a:t>
            </a:r>
            <a:r>
              <a:rPr sz="3750" spc="-310" dirty="0">
                <a:latin typeface="Tahoma"/>
                <a:cs typeface="Tahoma"/>
              </a:rPr>
              <a:t> </a:t>
            </a:r>
            <a:r>
              <a:rPr sz="3750" spc="-20" dirty="0">
                <a:latin typeface="Tahoma"/>
                <a:cs typeface="Tahoma"/>
              </a:rPr>
              <a:t>tiro</a:t>
            </a:r>
            <a:r>
              <a:rPr sz="3750" spc="-305" dirty="0">
                <a:latin typeface="Tahoma"/>
                <a:cs typeface="Tahoma"/>
              </a:rPr>
              <a:t> </a:t>
            </a:r>
            <a:r>
              <a:rPr sz="3750" spc="50" dirty="0">
                <a:latin typeface="Tahoma"/>
                <a:cs typeface="Tahoma"/>
              </a:rPr>
              <a:t>per</a:t>
            </a:r>
            <a:r>
              <a:rPr sz="3750" spc="-305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l'utilizzo</a:t>
            </a:r>
            <a:r>
              <a:rPr sz="3750" spc="-310" dirty="0">
                <a:latin typeface="Tahoma"/>
                <a:cs typeface="Tahoma"/>
              </a:rPr>
              <a:t> </a:t>
            </a:r>
            <a:r>
              <a:rPr sz="3750" spc="85" dirty="0">
                <a:latin typeface="Tahoma"/>
                <a:cs typeface="Tahoma"/>
              </a:rPr>
              <a:t>delle </a:t>
            </a:r>
            <a:r>
              <a:rPr sz="3750" dirty="0">
                <a:latin typeface="Tahoma"/>
                <a:cs typeface="Tahoma"/>
              </a:rPr>
              <a:t>artiglierie</a:t>
            </a:r>
            <a:r>
              <a:rPr sz="3750" spc="-290" dirty="0">
                <a:latin typeface="Tahoma"/>
                <a:cs typeface="Tahoma"/>
              </a:rPr>
              <a:t> </a:t>
            </a:r>
            <a:r>
              <a:rPr sz="3750" spc="50" dirty="0">
                <a:latin typeface="Tahoma"/>
                <a:cs typeface="Tahoma"/>
              </a:rPr>
              <a:t>pesanti</a:t>
            </a:r>
            <a:r>
              <a:rPr sz="3750" spc="-285" dirty="0">
                <a:latin typeface="Tahoma"/>
                <a:cs typeface="Tahoma"/>
              </a:rPr>
              <a:t> </a:t>
            </a:r>
            <a:r>
              <a:rPr sz="3750" spc="60" dirty="0">
                <a:latin typeface="Tahoma"/>
                <a:cs typeface="Tahoma"/>
              </a:rPr>
              <a:t>servendosi</a:t>
            </a:r>
            <a:r>
              <a:rPr sz="3750" spc="-285" dirty="0">
                <a:latin typeface="Tahoma"/>
                <a:cs typeface="Tahoma"/>
              </a:rPr>
              <a:t> </a:t>
            </a:r>
            <a:r>
              <a:rPr sz="3750" spc="120" dirty="0">
                <a:latin typeface="Tahoma"/>
                <a:cs typeface="Tahoma"/>
              </a:rPr>
              <a:t>di</a:t>
            </a:r>
            <a:r>
              <a:rPr sz="3750" spc="-285" dirty="0">
                <a:latin typeface="Tahoma"/>
                <a:cs typeface="Tahoma"/>
              </a:rPr>
              <a:t> </a:t>
            </a:r>
            <a:r>
              <a:rPr sz="3750" spc="95" dirty="0">
                <a:latin typeface="Tahoma"/>
                <a:cs typeface="Tahoma"/>
              </a:rPr>
              <a:t>tecniche</a:t>
            </a:r>
            <a:r>
              <a:rPr sz="3750" spc="-285" dirty="0">
                <a:latin typeface="Tahoma"/>
                <a:cs typeface="Tahoma"/>
              </a:rPr>
              <a:t> </a:t>
            </a:r>
            <a:r>
              <a:rPr sz="3750" spc="120" dirty="0">
                <a:latin typeface="Tahoma"/>
                <a:cs typeface="Tahoma"/>
              </a:rPr>
              <a:t>di</a:t>
            </a:r>
            <a:r>
              <a:rPr sz="3750" spc="-285" dirty="0">
                <a:latin typeface="Tahoma"/>
                <a:cs typeface="Tahoma"/>
              </a:rPr>
              <a:t> </a:t>
            </a:r>
            <a:r>
              <a:rPr sz="3750" dirty="0">
                <a:latin typeface="Tahoma"/>
                <a:cs typeface="Tahoma"/>
              </a:rPr>
              <a:t>analisi</a:t>
            </a:r>
            <a:r>
              <a:rPr sz="3750" spc="-285" dirty="0">
                <a:latin typeface="Tahoma"/>
                <a:cs typeface="Tahoma"/>
              </a:rPr>
              <a:t> </a:t>
            </a:r>
            <a:r>
              <a:rPr sz="3750" spc="-10" dirty="0">
                <a:latin typeface="Tahoma"/>
                <a:cs typeface="Tahoma"/>
              </a:rPr>
              <a:t>numerica.</a:t>
            </a:r>
            <a:endParaRPr sz="3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707" rIns="0" bIns="0" rtlCol="0">
            <a:spAutoFit/>
          </a:bodyPr>
          <a:lstStyle/>
          <a:p>
            <a:pPr marL="793750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spc="670" dirty="0"/>
              <a:t> </a:t>
            </a:r>
            <a:r>
              <a:rPr spc="100" dirty="0"/>
              <a:t>Royal</a:t>
            </a:r>
            <a:r>
              <a:rPr spc="675" dirty="0"/>
              <a:t> </a:t>
            </a:r>
            <a:r>
              <a:rPr spc="170" dirty="0"/>
              <a:t>Aircraft</a:t>
            </a:r>
            <a:r>
              <a:rPr spc="675" dirty="0"/>
              <a:t> </a:t>
            </a:r>
            <a:r>
              <a:rPr spc="-10" dirty="0"/>
              <a:t>Factory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8503" y="1680807"/>
            <a:ext cx="13843635" cy="7569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16199"/>
              </a:lnSpc>
              <a:spcBef>
                <a:spcPts val="90"/>
              </a:spcBef>
            </a:pPr>
            <a:r>
              <a:rPr sz="3550" spc="-80" dirty="0">
                <a:latin typeface="Tahoma"/>
                <a:cs typeface="Tahoma"/>
              </a:rPr>
              <a:t>Molti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105" dirty="0">
                <a:latin typeface="Tahoma"/>
                <a:cs typeface="Tahoma"/>
              </a:rPr>
              <a:t>matematici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70" dirty="0">
                <a:latin typeface="Tahoma"/>
                <a:cs typeface="Tahoma"/>
              </a:rPr>
              <a:t>inglesi</a:t>
            </a:r>
            <a:r>
              <a:rPr sz="3550" spc="-370" dirty="0">
                <a:latin typeface="Tahoma"/>
                <a:cs typeface="Tahoma"/>
              </a:rPr>
              <a:t> </a:t>
            </a:r>
            <a:r>
              <a:rPr sz="3550" spc="-50" dirty="0">
                <a:latin typeface="Tahoma"/>
                <a:cs typeface="Tahoma"/>
              </a:rPr>
              <a:t>lasciarono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170" dirty="0">
                <a:latin typeface="Tahoma"/>
                <a:cs typeface="Tahoma"/>
              </a:rPr>
              <a:t>i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75" dirty="0">
                <a:latin typeface="Tahoma"/>
                <a:cs typeface="Tahoma"/>
              </a:rPr>
              <a:t>loro</a:t>
            </a:r>
            <a:r>
              <a:rPr sz="3550" spc="-370" dirty="0">
                <a:latin typeface="Tahoma"/>
                <a:cs typeface="Tahoma"/>
              </a:rPr>
              <a:t> </a:t>
            </a:r>
            <a:r>
              <a:rPr sz="3550" spc="-125" dirty="0">
                <a:latin typeface="Tahoma"/>
                <a:cs typeface="Tahoma"/>
              </a:rPr>
              <a:t>laboratori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90" dirty="0">
                <a:latin typeface="Tahoma"/>
                <a:cs typeface="Tahoma"/>
              </a:rPr>
              <a:t>per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95" dirty="0">
                <a:latin typeface="Tahoma"/>
                <a:cs typeface="Tahoma"/>
              </a:rPr>
              <a:t>contribuire</a:t>
            </a:r>
            <a:r>
              <a:rPr sz="3550" spc="-370" dirty="0">
                <a:latin typeface="Tahoma"/>
                <a:cs typeface="Tahoma"/>
              </a:rPr>
              <a:t> </a:t>
            </a:r>
            <a:r>
              <a:rPr sz="3550" spc="-50" dirty="0">
                <a:latin typeface="Tahoma"/>
                <a:cs typeface="Tahoma"/>
              </a:rPr>
              <a:t>a </a:t>
            </a:r>
            <a:r>
              <a:rPr sz="3550" spc="-114" dirty="0">
                <a:latin typeface="Tahoma"/>
                <a:cs typeface="Tahoma"/>
              </a:rPr>
              <a:t>migliorare</a:t>
            </a:r>
            <a:r>
              <a:rPr sz="3550" spc="-395" dirty="0">
                <a:latin typeface="Tahoma"/>
                <a:cs typeface="Tahoma"/>
              </a:rPr>
              <a:t> </a:t>
            </a:r>
            <a:r>
              <a:rPr sz="3550" spc="-140" dirty="0">
                <a:latin typeface="Tahoma"/>
                <a:cs typeface="Tahoma"/>
              </a:rPr>
              <a:t>l'aviazione:</a:t>
            </a:r>
            <a:r>
              <a:rPr sz="3550" spc="-390" dirty="0">
                <a:latin typeface="Tahoma"/>
                <a:cs typeface="Tahoma"/>
              </a:rPr>
              <a:t> </a:t>
            </a:r>
            <a:r>
              <a:rPr sz="3550" spc="-155" dirty="0">
                <a:latin typeface="Tahoma"/>
                <a:cs typeface="Tahoma"/>
              </a:rPr>
              <a:t>il</a:t>
            </a:r>
            <a:r>
              <a:rPr sz="3550" spc="-395" dirty="0">
                <a:latin typeface="Tahoma"/>
                <a:cs typeface="Tahoma"/>
              </a:rPr>
              <a:t> </a:t>
            </a:r>
            <a:r>
              <a:rPr sz="3550" spc="-90" dirty="0">
                <a:latin typeface="Tahoma"/>
                <a:cs typeface="Tahoma"/>
              </a:rPr>
              <a:t>primo</a:t>
            </a:r>
            <a:r>
              <a:rPr sz="3550" spc="-390" dirty="0">
                <a:latin typeface="Tahoma"/>
                <a:cs typeface="Tahoma"/>
              </a:rPr>
              <a:t> </a:t>
            </a:r>
            <a:r>
              <a:rPr sz="3550" spc="-10" dirty="0">
                <a:latin typeface="Tahoma"/>
                <a:cs typeface="Tahoma"/>
              </a:rPr>
              <a:t>volo</a:t>
            </a:r>
            <a:r>
              <a:rPr sz="3550" spc="-390" dirty="0">
                <a:latin typeface="Tahoma"/>
                <a:cs typeface="Tahoma"/>
              </a:rPr>
              <a:t> </a:t>
            </a:r>
            <a:r>
              <a:rPr sz="3550" spc="-125" dirty="0">
                <a:latin typeface="Tahoma"/>
                <a:cs typeface="Tahoma"/>
              </a:rPr>
              <a:t>era</a:t>
            </a:r>
            <a:r>
              <a:rPr sz="3550" spc="-395" dirty="0">
                <a:latin typeface="Tahoma"/>
                <a:cs typeface="Tahoma"/>
              </a:rPr>
              <a:t> </a:t>
            </a:r>
            <a:r>
              <a:rPr sz="3550" spc="-130" dirty="0">
                <a:latin typeface="Tahoma"/>
                <a:cs typeface="Tahoma"/>
              </a:rPr>
              <a:t>stato</a:t>
            </a:r>
            <a:r>
              <a:rPr sz="3550" spc="-390" dirty="0">
                <a:latin typeface="Tahoma"/>
                <a:cs typeface="Tahoma"/>
              </a:rPr>
              <a:t> </a:t>
            </a:r>
            <a:r>
              <a:rPr sz="3550" spc="-70" dirty="0">
                <a:latin typeface="Tahoma"/>
                <a:cs typeface="Tahoma"/>
              </a:rPr>
              <a:t>di</a:t>
            </a:r>
            <a:r>
              <a:rPr sz="3550" spc="-390" dirty="0">
                <a:latin typeface="Tahoma"/>
                <a:cs typeface="Tahoma"/>
              </a:rPr>
              <a:t> </a:t>
            </a:r>
            <a:r>
              <a:rPr sz="3550" spc="95" dirty="0">
                <a:latin typeface="Tahoma"/>
                <a:cs typeface="Tahoma"/>
              </a:rPr>
              <a:t>poco</a:t>
            </a:r>
            <a:r>
              <a:rPr sz="3550" spc="-395" dirty="0">
                <a:latin typeface="Tahoma"/>
                <a:cs typeface="Tahoma"/>
              </a:rPr>
              <a:t> </a:t>
            </a:r>
            <a:r>
              <a:rPr sz="3550" spc="-35" dirty="0">
                <a:latin typeface="Tahoma"/>
                <a:cs typeface="Tahoma"/>
              </a:rPr>
              <a:t>precedente</a:t>
            </a:r>
            <a:r>
              <a:rPr sz="3550" spc="-390" dirty="0">
                <a:latin typeface="Tahoma"/>
                <a:cs typeface="Tahoma"/>
              </a:rPr>
              <a:t> </a:t>
            </a:r>
            <a:r>
              <a:rPr sz="3550" dirty="0">
                <a:latin typeface="Tahoma"/>
                <a:cs typeface="Tahoma"/>
              </a:rPr>
              <a:t>e</a:t>
            </a:r>
            <a:r>
              <a:rPr sz="3550" spc="-395" dirty="0">
                <a:latin typeface="Tahoma"/>
                <a:cs typeface="Tahoma"/>
              </a:rPr>
              <a:t> </a:t>
            </a:r>
            <a:r>
              <a:rPr sz="3550" spc="-90" dirty="0">
                <a:latin typeface="Tahoma"/>
                <a:cs typeface="Tahoma"/>
              </a:rPr>
              <a:t>per</a:t>
            </a:r>
            <a:r>
              <a:rPr sz="3550" spc="-390" dirty="0">
                <a:latin typeface="Tahoma"/>
                <a:cs typeface="Tahoma"/>
              </a:rPr>
              <a:t> </a:t>
            </a:r>
            <a:r>
              <a:rPr sz="3550" spc="-35" dirty="0">
                <a:latin typeface="Tahoma"/>
                <a:cs typeface="Tahoma"/>
              </a:rPr>
              <a:t>le </a:t>
            </a:r>
            <a:r>
              <a:rPr sz="3550" spc="-25" dirty="0">
                <a:latin typeface="Tahoma"/>
                <a:cs typeface="Tahoma"/>
              </a:rPr>
              <a:t>sue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45" dirty="0">
                <a:latin typeface="Tahoma"/>
                <a:cs typeface="Tahoma"/>
              </a:rPr>
              <a:t>applicazioni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175" dirty="0">
                <a:latin typeface="Tahoma"/>
                <a:cs typeface="Tahoma"/>
              </a:rPr>
              <a:t>militari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114" dirty="0">
                <a:latin typeface="Tahoma"/>
                <a:cs typeface="Tahoma"/>
              </a:rPr>
              <a:t>c'era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40" dirty="0">
                <a:latin typeface="Tahoma"/>
                <a:cs typeface="Tahoma"/>
              </a:rPr>
              <a:t>ancora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75" dirty="0">
                <a:latin typeface="Tahoma"/>
                <a:cs typeface="Tahoma"/>
              </a:rPr>
              <a:t>molto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30" dirty="0">
                <a:latin typeface="Tahoma"/>
                <a:cs typeface="Tahoma"/>
              </a:rPr>
              <a:t>da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254" dirty="0">
                <a:latin typeface="Tahoma"/>
                <a:cs typeface="Tahoma"/>
              </a:rPr>
              <a:t>fare;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90" dirty="0">
                <a:latin typeface="Tahoma"/>
                <a:cs typeface="Tahoma"/>
              </a:rPr>
              <a:t>per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45" dirty="0">
                <a:latin typeface="Tahoma"/>
                <a:cs typeface="Tahoma"/>
              </a:rPr>
              <a:t>questo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80" dirty="0">
                <a:latin typeface="Tahoma"/>
                <a:cs typeface="Tahoma"/>
              </a:rPr>
              <a:t>motivo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50" dirty="0">
                <a:latin typeface="Tahoma"/>
                <a:cs typeface="Tahoma"/>
              </a:rPr>
              <a:t>a Farnborough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155" dirty="0">
                <a:latin typeface="Tahoma"/>
                <a:cs typeface="Tahoma"/>
              </a:rPr>
              <a:t>il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35" dirty="0">
                <a:latin typeface="Tahoma"/>
                <a:cs typeface="Tahoma"/>
              </a:rPr>
              <a:t>governo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45" dirty="0">
                <a:latin typeface="Tahoma"/>
                <a:cs typeface="Tahoma"/>
              </a:rPr>
              <a:t>inglese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135" dirty="0">
                <a:latin typeface="Tahoma"/>
                <a:cs typeface="Tahoma"/>
              </a:rPr>
              <a:t>aprì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110" dirty="0">
                <a:latin typeface="Tahoma"/>
                <a:cs typeface="Tahoma"/>
              </a:rPr>
              <a:t>la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75" dirty="0">
                <a:latin typeface="Tahoma"/>
                <a:cs typeface="Tahoma"/>
              </a:rPr>
              <a:t>Royal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145" dirty="0">
                <a:latin typeface="Tahoma"/>
                <a:cs typeface="Tahoma"/>
              </a:rPr>
              <a:t>Aircraft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120" dirty="0">
                <a:latin typeface="Tahoma"/>
                <a:cs typeface="Tahoma"/>
              </a:rPr>
              <a:t>Factory,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40" dirty="0">
                <a:latin typeface="Tahoma"/>
                <a:cs typeface="Tahoma"/>
              </a:rPr>
              <a:t>un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60" dirty="0">
                <a:latin typeface="Tahoma"/>
                <a:cs typeface="Tahoma"/>
              </a:rPr>
              <a:t>centro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25" dirty="0">
                <a:latin typeface="Tahoma"/>
                <a:cs typeface="Tahoma"/>
              </a:rPr>
              <a:t>di </a:t>
            </a:r>
            <a:r>
              <a:rPr sz="3550" spc="-65" dirty="0">
                <a:latin typeface="Tahoma"/>
                <a:cs typeface="Tahoma"/>
              </a:rPr>
              <a:t>ricerca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85" dirty="0">
                <a:latin typeface="Tahoma"/>
                <a:cs typeface="Tahoma"/>
              </a:rPr>
              <a:t>nato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90" dirty="0">
                <a:latin typeface="Tahoma"/>
                <a:cs typeface="Tahoma"/>
              </a:rPr>
              <a:t>per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114" dirty="0">
                <a:latin typeface="Tahoma"/>
                <a:cs typeface="Tahoma"/>
              </a:rPr>
              <a:t>migliorare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65" dirty="0">
                <a:latin typeface="Tahoma"/>
                <a:cs typeface="Tahoma"/>
              </a:rPr>
              <a:t>le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90" dirty="0">
                <a:latin typeface="Tahoma"/>
                <a:cs typeface="Tahoma"/>
              </a:rPr>
              <a:t>prestazioni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90" dirty="0">
                <a:latin typeface="Tahoma"/>
                <a:cs typeface="Tahoma"/>
              </a:rPr>
              <a:t>dell'aeronautica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100" dirty="0">
                <a:latin typeface="Tahoma"/>
                <a:cs typeface="Tahoma"/>
              </a:rPr>
              <a:t>in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120" dirty="0">
                <a:latin typeface="Tahoma"/>
                <a:cs typeface="Tahoma"/>
              </a:rPr>
              <a:t>guerra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85" dirty="0">
                <a:latin typeface="Tahoma"/>
                <a:cs typeface="Tahoma"/>
              </a:rPr>
              <a:t>grazie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25" dirty="0">
                <a:latin typeface="Tahoma"/>
                <a:cs typeface="Tahoma"/>
              </a:rPr>
              <a:t>al </a:t>
            </a:r>
            <a:r>
              <a:rPr sz="3550" spc="-80" dirty="0">
                <a:latin typeface="Tahoma"/>
                <a:cs typeface="Tahoma"/>
              </a:rPr>
              <a:t>contributo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70" dirty="0">
                <a:latin typeface="Tahoma"/>
                <a:cs typeface="Tahoma"/>
              </a:rPr>
              <a:t>di</a:t>
            </a:r>
            <a:r>
              <a:rPr sz="3550" spc="-370" dirty="0">
                <a:latin typeface="Tahoma"/>
                <a:cs typeface="Tahoma"/>
              </a:rPr>
              <a:t> </a:t>
            </a:r>
            <a:r>
              <a:rPr sz="3550" spc="-110" dirty="0">
                <a:latin typeface="Tahoma"/>
                <a:cs typeface="Tahoma"/>
              </a:rPr>
              <a:t>scienziati,</a:t>
            </a:r>
            <a:r>
              <a:rPr sz="3550" spc="-370" dirty="0">
                <a:latin typeface="Tahoma"/>
                <a:cs typeface="Tahoma"/>
              </a:rPr>
              <a:t> </a:t>
            </a:r>
            <a:r>
              <a:rPr sz="3550" spc="-105" dirty="0">
                <a:latin typeface="Tahoma"/>
                <a:cs typeface="Tahoma"/>
              </a:rPr>
              <a:t>matematici</a:t>
            </a:r>
            <a:r>
              <a:rPr sz="3550" spc="-370" dirty="0">
                <a:latin typeface="Tahoma"/>
                <a:cs typeface="Tahoma"/>
              </a:rPr>
              <a:t> </a:t>
            </a:r>
            <a:r>
              <a:rPr sz="3550" dirty="0">
                <a:latin typeface="Tahoma"/>
                <a:cs typeface="Tahoma"/>
              </a:rPr>
              <a:t>e</a:t>
            </a:r>
            <a:r>
              <a:rPr sz="3550" spc="-370" dirty="0">
                <a:latin typeface="Tahoma"/>
                <a:cs typeface="Tahoma"/>
              </a:rPr>
              <a:t> </a:t>
            </a:r>
            <a:r>
              <a:rPr sz="3550" spc="-10" dirty="0">
                <a:latin typeface="Tahoma"/>
                <a:cs typeface="Tahoma"/>
              </a:rPr>
              <a:t>ingegneri.</a:t>
            </a:r>
            <a:endParaRPr sz="3550">
              <a:latin typeface="Tahoma"/>
              <a:cs typeface="Tahoma"/>
            </a:endParaRPr>
          </a:p>
          <a:p>
            <a:pPr marL="51435" marR="43815" algn="ctr">
              <a:lnSpc>
                <a:spcPct val="116199"/>
              </a:lnSpc>
            </a:pPr>
            <a:r>
              <a:rPr sz="3550" spc="-110" dirty="0">
                <a:latin typeface="Tahoma"/>
                <a:cs typeface="Tahoma"/>
              </a:rPr>
              <a:t>Fra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170" dirty="0">
                <a:latin typeface="Tahoma"/>
                <a:cs typeface="Tahoma"/>
              </a:rPr>
              <a:t>i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65" dirty="0">
                <a:latin typeface="Tahoma"/>
                <a:cs typeface="Tahoma"/>
              </a:rPr>
              <a:t>più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90" dirty="0">
                <a:latin typeface="Tahoma"/>
                <a:cs typeface="Tahoma"/>
              </a:rPr>
              <a:t>famosi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60" dirty="0">
                <a:latin typeface="Tahoma"/>
                <a:cs typeface="Tahoma"/>
              </a:rPr>
              <a:t>c'è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60" dirty="0">
                <a:latin typeface="Tahoma"/>
                <a:cs typeface="Tahoma"/>
              </a:rPr>
              <a:t>Frederick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70" dirty="0">
                <a:latin typeface="Tahoma"/>
                <a:cs typeface="Tahoma"/>
              </a:rPr>
              <a:t>Lindemann,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65" dirty="0">
                <a:latin typeface="Tahoma"/>
                <a:cs typeface="Tahoma"/>
              </a:rPr>
              <a:t>che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90" dirty="0">
                <a:latin typeface="Tahoma"/>
                <a:cs typeface="Tahoma"/>
              </a:rPr>
              <a:t>parteciperà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dirty="0">
                <a:latin typeface="Tahoma"/>
                <a:cs typeface="Tahoma"/>
              </a:rPr>
              <a:t>anche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20" dirty="0">
                <a:latin typeface="Tahoma"/>
                <a:cs typeface="Tahoma"/>
              </a:rPr>
              <a:t>alla </a:t>
            </a:r>
            <a:r>
              <a:rPr sz="3550" dirty="0">
                <a:latin typeface="Tahoma"/>
                <a:cs typeface="Tahoma"/>
              </a:rPr>
              <a:t>Seconda</a:t>
            </a:r>
            <a:r>
              <a:rPr sz="3550" spc="-365" dirty="0">
                <a:latin typeface="Tahoma"/>
                <a:cs typeface="Tahoma"/>
              </a:rPr>
              <a:t> </a:t>
            </a:r>
            <a:r>
              <a:rPr sz="3550" spc="-120" dirty="0">
                <a:latin typeface="Tahoma"/>
                <a:cs typeface="Tahoma"/>
              </a:rPr>
              <a:t>guerra</a:t>
            </a:r>
            <a:r>
              <a:rPr sz="3550" spc="-360" dirty="0">
                <a:latin typeface="Tahoma"/>
                <a:cs typeface="Tahoma"/>
              </a:rPr>
              <a:t> </a:t>
            </a:r>
            <a:r>
              <a:rPr sz="3550" spc="-100" dirty="0">
                <a:latin typeface="Tahoma"/>
                <a:cs typeface="Tahoma"/>
              </a:rPr>
              <a:t>mondiale.</a:t>
            </a:r>
            <a:r>
              <a:rPr sz="3550" spc="-360" dirty="0">
                <a:latin typeface="Tahoma"/>
                <a:cs typeface="Tahoma"/>
              </a:rPr>
              <a:t> </a:t>
            </a:r>
            <a:r>
              <a:rPr sz="3550" spc="-105" dirty="0">
                <a:latin typeface="Tahoma"/>
                <a:cs typeface="Tahoma"/>
              </a:rPr>
              <a:t>Durante</a:t>
            </a:r>
            <a:r>
              <a:rPr sz="3550" spc="-365" dirty="0">
                <a:latin typeface="Tahoma"/>
                <a:cs typeface="Tahoma"/>
              </a:rPr>
              <a:t> </a:t>
            </a:r>
            <a:r>
              <a:rPr sz="3550" spc="-110" dirty="0">
                <a:latin typeface="Tahoma"/>
                <a:cs typeface="Tahoma"/>
              </a:rPr>
              <a:t>la</a:t>
            </a:r>
            <a:r>
              <a:rPr sz="3550" spc="-360" dirty="0">
                <a:latin typeface="Tahoma"/>
                <a:cs typeface="Tahoma"/>
              </a:rPr>
              <a:t> </a:t>
            </a:r>
            <a:r>
              <a:rPr sz="3550" spc="-45" dirty="0">
                <a:latin typeface="Tahoma"/>
                <a:cs typeface="Tahoma"/>
              </a:rPr>
              <a:t>Grande</a:t>
            </a:r>
            <a:r>
              <a:rPr sz="3550" spc="-360" dirty="0">
                <a:latin typeface="Tahoma"/>
                <a:cs typeface="Tahoma"/>
              </a:rPr>
              <a:t> </a:t>
            </a:r>
            <a:r>
              <a:rPr sz="3550" spc="-105" dirty="0">
                <a:latin typeface="Tahoma"/>
                <a:cs typeface="Tahoma"/>
              </a:rPr>
              <a:t>Guerra</a:t>
            </a:r>
            <a:r>
              <a:rPr sz="3550" spc="-360" dirty="0">
                <a:latin typeface="Tahoma"/>
                <a:cs typeface="Tahoma"/>
              </a:rPr>
              <a:t> </a:t>
            </a:r>
            <a:r>
              <a:rPr sz="3550" dirty="0">
                <a:latin typeface="Tahoma"/>
                <a:cs typeface="Tahoma"/>
              </a:rPr>
              <a:t>capì</a:t>
            </a:r>
            <a:r>
              <a:rPr sz="3550" spc="-365" dirty="0">
                <a:latin typeface="Tahoma"/>
                <a:cs typeface="Tahoma"/>
              </a:rPr>
              <a:t> </a:t>
            </a:r>
            <a:r>
              <a:rPr sz="3550" spc="55" dirty="0">
                <a:latin typeface="Tahoma"/>
                <a:cs typeface="Tahoma"/>
              </a:rPr>
              <a:t>come</a:t>
            </a:r>
            <a:r>
              <a:rPr sz="3550" spc="-360" dirty="0">
                <a:latin typeface="Tahoma"/>
                <a:cs typeface="Tahoma"/>
              </a:rPr>
              <a:t> </a:t>
            </a:r>
            <a:r>
              <a:rPr sz="3550" spc="-120" dirty="0">
                <a:latin typeface="Tahoma"/>
                <a:cs typeface="Tahoma"/>
              </a:rPr>
              <a:t>arginare</a:t>
            </a:r>
            <a:r>
              <a:rPr sz="3550" spc="-360" dirty="0">
                <a:latin typeface="Tahoma"/>
                <a:cs typeface="Tahoma"/>
              </a:rPr>
              <a:t> </a:t>
            </a:r>
            <a:r>
              <a:rPr sz="3550" spc="-50" dirty="0">
                <a:latin typeface="Tahoma"/>
                <a:cs typeface="Tahoma"/>
              </a:rPr>
              <a:t>i </a:t>
            </a:r>
            <a:r>
              <a:rPr sz="3550" spc="-60" dirty="0">
                <a:latin typeface="Tahoma"/>
                <a:cs typeface="Tahoma"/>
              </a:rPr>
              <a:t>danni</a:t>
            </a:r>
            <a:r>
              <a:rPr sz="3550" spc="-390" dirty="0">
                <a:latin typeface="Tahoma"/>
                <a:cs typeface="Tahoma"/>
              </a:rPr>
              <a:t> </a:t>
            </a:r>
            <a:r>
              <a:rPr sz="3550" spc="-65" dirty="0">
                <a:latin typeface="Tahoma"/>
                <a:cs typeface="Tahoma"/>
              </a:rPr>
              <a:t>della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50" dirty="0">
                <a:latin typeface="Tahoma"/>
                <a:cs typeface="Tahoma"/>
              </a:rPr>
              <a:t>caduta</a:t>
            </a:r>
            <a:r>
              <a:rPr sz="3550" spc="-390" dirty="0">
                <a:latin typeface="Tahoma"/>
                <a:cs typeface="Tahoma"/>
              </a:rPr>
              <a:t> </a:t>
            </a:r>
            <a:r>
              <a:rPr sz="3550" spc="-405" dirty="0">
                <a:latin typeface="Tahoma"/>
                <a:cs typeface="Tahoma"/>
              </a:rPr>
              <a:t>"a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250" dirty="0">
                <a:latin typeface="Tahoma"/>
                <a:cs typeface="Tahoma"/>
              </a:rPr>
              <a:t>vite"</a:t>
            </a:r>
            <a:r>
              <a:rPr sz="3550" spc="-390" dirty="0">
                <a:latin typeface="Tahoma"/>
                <a:cs typeface="Tahoma"/>
              </a:rPr>
              <a:t> </a:t>
            </a:r>
            <a:r>
              <a:rPr sz="3550" spc="-45" dirty="0">
                <a:latin typeface="Tahoma"/>
                <a:cs typeface="Tahoma"/>
              </a:rPr>
              <a:t>dei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130" dirty="0">
                <a:latin typeface="Tahoma"/>
                <a:cs typeface="Tahoma"/>
              </a:rPr>
              <a:t>velivoli.</a:t>
            </a:r>
            <a:r>
              <a:rPr sz="3550" spc="-390" dirty="0">
                <a:latin typeface="Tahoma"/>
                <a:cs typeface="Tahoma"/>
              </a:rPr>
              <a:t> </a:t>
            </a:r>
            <a:r>
              <a:rPr sz="3550" spc="-90" dirty="0">
                <a:latin typeface="Tahoma"/>
                <a:cs typeface="Tahoma"/>
              </a:rPr>
              <a:t>Allora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125" dirty="0">
                <a:latin typeface="Tahoma"/>
                <a:cs typeface="Tahoma"/>
              </a:rPr>
              <a:t>era</a:t>
            </a:r>
            <a:r>
              <a:rPr sz="3550" spc="-390" dirty="0">
                <a:latin typeface="Tahoma"/>
                <a:cs typeface="Tahoma"/>
              </a:rPr>
              <a:t> </a:t>
            </a:r>
            <a:r>
              <a:rPr sz="3550" spc="-40" dirty="0">
                <a:latin typeface="Tahoma"/>
                <a:cs typeface="Tahoma"/>
              </a:rPr>
              <a:t>un</a:t>
            </a:r>
            <a:r>
              <a:rPr sz="3550" spc="-385" dirty="0">
                <a:latin typeface="Tahoma"/>
                <a:cs typeface="Tahoma"/>
              </a:rPr>
              <a:t> </a:t>
            </a:r>
            <a:r>
              <a:rPr sz="3550" spc="-30" dirty="0">
                <a:latin typeface="Tahoma"/>
                <a:cs typeface="Tahoma"/>
              </a:rPr>
              <a:t>fenomeno</a:t>
            </a:r>
            <a:r>
              <a:rPr sz="3550" spc="-390" dirty="0">
                <a:latin typeface="Tahoma"/>
                <a:cs typeface="Tahoma"/>
              </a:rPr>
              <a:t> </a:t>
            </a:r>
            <a:r>
              <a:rPr sz="3550" spc="75" dirty="0">
                <a:latin typeface="Tahoma"/>
                <a:cs typeface="Tahoma"/>
              </a:rPr>
              <a:t>poco </a:t>
            </a:r>
            <a:r>
              <a:rPr sz="3550" spc="-105" dirty="0">
                <a:latin typeface="Tahoma"/>
                <a:cs typeface="Tahoma"/>
              </a:rPr>
              <a:t>studiato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dirty="0">
                <a:latin typeface="Tahoma"/>
                <a:cs typeface="Tahoma"/>
              </a:rPr>
              <a:t>e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dirty="0">
                <a:latin typeface="Tahoma"/>
                <a:cs typeface="Tahoma"/>
              </a:rPr>
              <a:t>spesso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165" dirty="0">
                <a:latin typeface="Tahoma"/>
                <a:cs typeface="Tahoma"/>
              </a:rPr>
              <a:t>mortale.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25" dirty="0">
                <a:latin typeface="Tahoma"/>
                <a:cs typeface="Tahoma"/>
              </a:rPr>
              <a:t>Lindemann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50" dirty="0">
                <a:latin typeface="Tahoma"/>
                <a:cs typeface="Tahoma"/>
              </a:rPr>
              <a:t>scrisse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110" dirty="0">
                <a:latin typeface="Tahoma"/>
                <a:cs typeface="Tahoma"/>
              </a:rPr>
              <a:t>la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120" dirty="0">
                <a:latin typeface="Tahoma"/>
                <a:cs typeface="Tahoma"/>
              </a:rPr>
              <a:t>prima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spc="-100" dirty="0">
                <a:latin typeface="Tahoma"/>
                <a:cs typeface="Tahoma"/>
              </a:rPr>
              <a:t>analisi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10" dirty="0">
                <a:latin typeface="Tahoma"/>
                <a:cs typeface="Tahoma"/>
              </a:rPr>
              <a:t>teorica </a:t>
            </a:r>
            <a:r>
              <a:rPr sz="3550" spc="-130" dirty="0">
                <a:latin typeface="Tahoma"/>
                <a:cs typeface="Tahoma"/>
              </a:rPr>
              <a:t>dell'avvitamento,</a:t>
            </a:r>
            <a:r>
              <a:rPr sz="3550" spc="-370" dirty="0">
                <a:latin typeface="Tahoma"/>
                <a:cs typeface="Tahoma"/>
              </a:rPr>
              <a:t> </a:t>
            </a:r>
            <a:r>
              <a:rPr sz="3550" spc="-80" dirty="0">
                <a:latin typeface="Tahoma"/>
                <a:cs typeface="Tahoma"/>
              </a:rPr>
              <a:t>trovando</a:t>
            </a:r>
            <a:r>
              <a:rPr sz="3550" spc="-370" dirty="0">
                <a:latin typeface="Tahoma"/>
                <a:cs typeface="Tahoma"/>
              </a:rPr>
              <a:t> </a:t>
            </a:r>
            <a:r>
              <a:rPr sz="3550" spc="-155" dirty="0">
                <a:latin typeface="Tahoma"/>
                <a:cs typeface="Tahoma"/>
              </a:rPr>
              <a:t>il</a:t>
            </a:r>
            <a:r>
              <a:rPr sz="3550" spc="-365" dirty="0">
                <a:latin typeface="Tahoma"/>
                <a:cs typeface="Tahoma"/>
              </a:rPr>
              <a:t> </a:t>
            </a:r>
            <a:r>
              <a:rPr sz="3550" dirty="0">
                <a:latin typeface="Tahoma"/>
                <a:cs typeface="Tahoma"/>
              </a:rPr>
              <a:t>modo</a:t>
            </a:r>
            <a:r>
              <a:rPr sz="3550" spc="-370" dirty="0">
                <a:latin typeface="Tahoma"/>
                <a:cs typeface="Tahoma"/>
              </a:rPr>
              <a:t> </a:t>
            </a:r>
            <a:r>
              <a:rPr sz="3550" spc="-90" dirty="0">
                <a:latin typeface="Tahoma"/>
                <a:cs typeface="Tahoma"/>
              </a:rPr>
              <a:t>per</a:t>
            </a:r>
            <a:r>
              <a:rPr sz="3550" spc="-365" dirty="0">
                <a:latin typeface="Tahoma"/>
                <a:cs typeface="Tahoma"/>
              </a:rPr>
              <a:t> </a:t>
            </a:r>
            <a:r>
              <a:rPr sz="3550" spc="-160" dirty="0">
                <a:latin typeface="Tahoma"/>
                <a:cs typeface="Tahoma"/>
              </a:rPr>
              <a:t>rimettere</a:t>
            </a:r>
            <a:r>
              <a:rPr sz="3550" spc="-370" dirty="0">
                <a:latin typeface="Tahoma"/>
                <a:cs typeface="Tahoma"/>
              </a:rPr>
              <a:t> </a:t>
            </a:r>
            <a:r>
              <a:rPr sz="3550" spc="-100" dirty="0">
                <a:latin typeface="Tahoma"/>
                <a:cs typeface="Tahoma"/>
              </a:rPr>
              <a:t>in</a:t>
            </a:r>
            <a:r>
              <a:rPr sz="3550" spc="-365" dirty="0">
                <a:latin typeface="Tahoma"/>
                <a:cs typeface="Tahoma"/>
              </a:rPr>
              <a:t> </a:t>
            </a:r>
            <a:r>
              <a:rPr sz="3550" spc="-35" dirty="0">
                <a:latin typeface="Tahoma"/>
                <a:cs typeface="Tahoma"/>
              </a:rPr>
              <a:t>asse</a:t>
            </a:r>
            <a:r>
              <a:rPr sz="3550" spc="-370" dirty="0">
                <a:latin typeface="Tahoma"/>
                <a:cs typeface="Tahoma"/>
              </a:rPr>
              <a:t> </a:t>
            </a:r>
            <a:r>
              <a:rPr sz="3550" spc="-155" dirty="0">
                <a:latin typeface="Tahoma"/>
                <a:cs typeface="Tahoma"/>
              </a:rPr>
              <a:t>il</a:t>
            </a:r>
            <a:r>
              <a:rPr sz="3550" spc="-365" dirty="0">
                <a:latin typeface="Tahoma"/>
                <a:cs typeface="Tahoma"/>
              </a:rPr>
              <a:t> </a:t>
            </a:r>
            <a:r>
              <a:rPr sz="3550" spc="-55" dirty="0">
                <a:latin typeface="Tahoma"/>
                <a:cs typeface="Tahoma"/>
              </a:rPr>
              <a:t>velivolo</a:t>
            </a:r>
            <a:r>
              <a:rPr sz="3550" spc="-370" dirty="0">
                <a:latin typeface="Tahoma"/>
                <a:cs typeface="Tahoma"/>
              </a:rPr>
              <a:t> </a:t>
            </a:r>
            <a:r>
              <a:rPr sz="3550" spc="-50" dirty="0">
                <a:latin typeface="Tahoma"/>
                <a:cs typeface="Tahoma"/>
              </a:rPr>
              <a:t>e </a:t>
            </a:r>
            <a:r>
              <a:rPr sz="3550" spc="-45" dirty="0">
                <a:latin typeface="Tahoma"/>
                <a:cs typeface="Tahoma"/>
              </a:rPr>
              <a:t>salvando</a:t>
            </a:r>
            <a:r>
              <a:rPr sz="3550" spc="-380" dirty="0">
                <a:latin typeface="Tahoma"/>
                <a:cs typeface="Tahoma"/>
              </a:rPr>
              <a:t> </a:t>
            </a:r>
            <a:r>
              <a:rPr sz="3550" dirty="0">
                <a:latin typeface="Tahoma"/>
                <a:cs typeface="Tahoma"/>
              </a:rPr>
              <a:t>così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110" dirty="0">
                <a:latin typeface="Tahoma"/>
                <a:cs typeface="Tahoma"/>
              </a:rPr>
              <a:t>la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155" dirty="0">
                <a:latin typeface="Tahoma"/>
                <a:cs typeface="Tahoma"/>
              </a:rPr>
              <a:t>vita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70" dirty="0">
                <a:latin typeface="Tahoma"/>
                <a:cs typeface="Tahoma"/>
              </a:rPr>
              <a:t>di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125" dirty="0">
                <a:latin typeface="Tahoma"/>
                <a:cs typeface="Tahoma"/>
              </a:rPr>
              <a:t>molti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165" dirty="0">
                <a:latin typeface="Tahoma"/>
                <a:cs typeface="Tahoma"/>
              </a:rPr>
              <a:t>piloti,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dirty="0">
                <a:latin typeface="Tahoma"/>
                <a:cs typeface="Tahoma"/>
              </a:rPr>
              <a:t>anche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100" dirty="0">
                <a:latin typeface="Tahoma"/>
                <a:cs typeface="Tahoma"/>
              </a:rPr>
              <a:t>in</a:t>
            </a:r>
            <a:r>
              <a:rPr sz="3550" spc="-375" dirty="0">
                <a:latin typeface="Tahoma"/>
                <a:cs typeface="Tahoma"/>
              </a:rPr>
              <a:t> </a:t>
            </a:r>
            <a:r>
              <a:rPr sz="3550" spc="-10" dirty="0">
                <a:latin typeface="Tahoma"/>
                <a:cs typeface="Tahoma"/>
              </a:rPr>
              <a:t>guerra.</a:t>
            </a:r>
            <a:endParaRPr sz="3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631</Words>
  <Application>Microsoft Office PowerPoint</Application>
  <PresentationFormat>Personalizzato</PresentationFormat>
  <Paragraphs>29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Cambria</vt:lpstr>
      <vt:lpstr>Lucida Sans Unicode</vt:lpstr>
      <vt:lpstr>Tahoma</vt:lpstr>
      <vt:lpstr>Trebuchet MS</vt:lpstr>
      <vt:lpstr>Office Theme</vt:lpstr>
      <vt:lpstr>NEUTRALITÀ DELLA SCIENZA</vt:lpstr>
      <vt:lpstr>indice</vt:lpstr>
      <vt:lpstr>introduzione Nella nostra epoca la conoscenza scientifica influenza sempre di più la società e la politica; bisogna quindi conoscere il concetto di neutralità nella scienza e nelle ricerche scientifiche.</vt:lpstr>
      <vt:lpstr>Presentazione standard di PowerPoint</vt:lpstr>
      <vt:lpstr>il contributo degli scienziati nelle guerre</vt:lpstr>
      <vt:lpstr>Gli scienziati nella prima guerra mondiale</vt:lpstr>
      <vt:lpstr>I GAS E I SOMMERGIBILI</vt:lpstr>
      <vt:lpstr>IL CNR</vt:lpstr>
      <vt:lpstr>la Royal Aircraft Factory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di neutralità della scienza</dc:title>
  <dc:creator>Valentina De vivo</dc:creator>
  <cp:keywords>DAGAoqQt2oM,BAGAoOWZNuQ</cp:keywords>
  <cp:lastModifiedBy>Di lorenzo Di Lorenzo</cp:lastModifiedBy>
  <cp:revision>1</cp:revision>
  <dcterms:created xsi:type="dcterms:W3CDTF">2024-04-19T15:12:06Z</dcterms:created>
  <dcterms:modified xsi:type="dcterms:W3CDTF">2024-04-19T15:13:14Z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2024-04-07T00:00:00Z</vt:filetime>
  </property>
  <property fmtid="{D5CDD505-2E9C-101B-9397-08002B2CF9AE}" pid="3" name="Creator">
    <vt:lpwstr>Canva</vt:lpwstr>
  </property>
  <property fmtid="{D5CDD505-2E9C-101B-9397-08002B2CF9AE}" pid="4" name="LastSaved">
    <vt:filetime>2024-04-19T00:00:00Z</vt:filetime>
  </property>
  <property fmtid="{D5CDD505-2E9C-101B-9397-08002B2CF9AE}" pid="5" name="Producer">
    <vt:lpwstr>Canva</vt:lpwstr>
  </property>
</Properties>
</file>