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13C6F4-CC88-2650-84C7-BD7FF0602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CC3C301-C45F-5F2C-2D19-CF8B87A5F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A7A8529-3197-BFBA-4AD7-93FE41EE3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D327-2620-4945-80A2-5F745E78BBE6}" type="datetimeFigureOut">
              <a:rPr lang="it-IT" smtClean="0"/>
              <a:t>15/04/2024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217682-6AA4-6C60-4D6B-8CC1D8660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E4EE165-6351-4F0B-BF12-A204C7CF3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17F2-0D55-9141-9337-57279BD740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0489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316AA1-8A81-9D14-3F8C-0B44D04D6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ED4EB0E-39E7-73B7-E690-36E861A24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681456-C3E7-6EBB-CEF5-8C20860E6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D327-2620-4945-80A2-5F745E78BBE6}" type="datetimeFigureOut">
              <a:rPr lang="it-IT" smtClean="0"/>
              <a:t>15/04/2024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5761B0B-5485-E2B3-6195-F6126394B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412816F-CD0C-F4C5-F36B-3028EC3CF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17F2-0D55-9141-9337-57279BD740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5737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A5387C9-1D99-996B-E584-CB59DBA6A9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B40A93B-8C55-E58F-40BE-1E55E8314E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DA565C-9FA7-571A-FBC3-704DE6CBA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D327-2620-4945-80A2-5F745E78BBE6}" type="datetimeFigureOut">
              <a:rPr lang="it-IT" smtClean="0"/>
              <a:t>15/04/2024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5AFCF16-F785-68EB-1E59-16717622D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EAA222-9D1A-E018-B14A-AF8291308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17F2-0D55-9141-9337-57279BD740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1373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82AB6B-7747-4AC0-3768-CCE843122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5A6F07-7F1A-3D47-1578-480269B25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0F8D5B-1E59-A763-B6F1-577BC0172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D327-2620-4945-80A2-5F745E78BBE6}" type="datetimeFigureOut">
              <a:rPr lang="it-IT" smtClean="0"/>
              <a:t>15/04/2024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C23978E-01B7-2CFF-CD4E-60E3CA7F9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803950-AD1F-96AE-518B-87A830D51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17F2-0D55-9141-9337-57279BD740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0359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1A697D-5D9E-B19A-412E-7D9A1921F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E016BCB-03E8-5D1C-FF77-7780C1202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B7EDA7B-7ADF-C7EF-F098-A46B1AD53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D327-2620-4945-80A2-5F745E78BBE6}" type="datetimeFigureOut">
              <a:rPr lang="it-IT" smtClean="0"/>
              <a:t>15/04/2024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11EE61D-7083-3B31-E51E-4B35E8002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D2F53B-BDA1-E0BA-4F91-A503F6199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17F2-0D55-9141-9337-57279BD740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342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5F82B4-8C69-2EA4-EDF5-10075D95F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CC7A32-3B0F-666A-84E6-B613DD383D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935B41B-312B-D9F0-ACB5-C562DD95A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CFADACC-A3AF-992F-1E4A-9842E058B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D327-2620-4945-80A2-5F745E78BBE6}" type="datetimeFigureOut">
              <a:rPr lang="it-IT" smtClean="0"/>
              <a:t>15/04/2024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242A1C3-88E4-EAE6-47CC-F3CB85ECF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C889E58-A767-34C9-69AD-0A7697B5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17F2-0D55-9141-9337-57279BD740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450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C0D386-2DFA-D2C8-9878-755C4433C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F7392A6-8DB5-A684-6186-91B50B96A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A124D1-D7C6-0FB1-7C98-9E9ACF77A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9A0CF7C-B1FB-857F-41DC-46DE0D5047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E5335AF-11F8-8AAE-7CFF-71433912F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8E428E0-4B03-ECCE-93DA-46B07317A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D327-2620-4945-80A2-5F745E78BBE6}" type="datetimeFigureOut">
              <a:rPr lang="it-IT" smtClean="0"/>
              <a:t>15/04/2024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D44ED82-397D-B51A-F37F-BEC0306B3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F6F452A-7070-7628-70E5-166B60BDB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17F2-0D55-9141-9337-57279BD740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3870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9C0E3E-4474-A454-B84E-65B7D6457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FCB6FBB-4E43-02B2-A509-1D7B2BAF4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D327-2620-4945-80A2-5F745E78BBE6}" type="datetimeFigureOut">
              <a:rPr lang="it-IT" smtClean="0"/>
              <a:t>15/04/2024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7BD4532-659A-C3D9-2C1B-44EC51991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83ACE68-A7C3-2E81-9E8E-1EE815186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17F2-0D55-9141-9337-57279BD740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3649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182588B-D623-B57E-4BDA-4E80790B6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D327-2620-4945-80A2-5F745E78BBE6}" type="datetimeFigureOut">
              <a:rPr lang="it-IT" smtClean="0"/>
              <a:t>15/04/2024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76968EB-393C-BA77-A707-22D1C2C2A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C372722-99FA-3DC9-03DE-DFABF4518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17F2-0D55-9141-9337-57279BD740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156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C004D1-65F7-839F-B167-5F4914681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045111-69FC-C994-574C-7241B73B6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5594D20-1C05-59A0-1209-1661DBAE6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739BBBB-D49A-FD3D-D4FE-2E54877EC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D327-2620-4945-80A2-5F745E78BBE6}" type="datetimeFigureOut">
              <a:rPr lang="it-IT" smtClean="0"/>
              <a:t>15/04/2024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8088A68-A877-7F92-2EFC-A29CF7D5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C07EBC6-DD8A-31AE-9CA1-3AC104CF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17F2-0D55-9141-9337-57279BD740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040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7A01D6-14AD-3274-8D4B-CB0CE8654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011EC21-E5AB-9292-23CC-E216DD19E8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4A6AC59-089D-94E5-AC9B-4CC437870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F9CE43A-3478-C91A-3060-24E5A704F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D327-2620-4945-80A2-5F745E78BBE6}" type="datetimeFigureOut">
              <a:rPr lang="it-IT" smtClean="0"/>
              <a:t>15/04/2024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06FE468-F3C8-D1BE-839B-087596D10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DAB76F3-B808-C861-08F3-94080B043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117F2-0D55-9141-9337-57279BD740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126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765D4D7-0BDA-74D4-2F5C-7198B7A7A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96B7DA9-F5BA-ABF4-DDAB-0A859D6C0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858C29-D441-10E2-68A5-BCA966F510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18D327-2620-4945-80A2-5F745E78BBE6}" type="datetimeFigureOut">
              <a:rPr lang="it-IT" smtClean="0"/>
              <a:t>15/04/2024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21A71E-7E6F-3EFA-56DC-D537DD71B0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0E68B3-F7AE-EE72-9785-70A55FA4F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A117F2-0D55-9141-9337-57279BD740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933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useo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useo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7C20E1-FC58-3D6F-E420-45E856796A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i="1" u="sng" dirty="0">
                <a:solidFill>
                  <a:schemeClr val="accent5"/>
                </a:solidFill>
              </a:rPr>
              <a:t>La scienza ha sempre influito sulla guerra?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68D2136-6EED-ECD6-4CCE-D9768AD55E36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279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4E3F0E-77FB-CD50-8508-47E192DF7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bomba Atomica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B55952-4C04-8C35-82A0-F6AD5F29C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8186"/>
            <a:ext cx="10515600" cy="4918777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La bomba atomica è un ordigno esplosivo (creato per scopo bellico) che ha una funzione simile a quella di Plutonio cioè un metallo pesante che riesce ad attivare la missioni nucleare cioè un processo di divisioni di nuclei pesanti.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D287232-BE3C-068D-E46F-D32286383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442" y="3082223"/>
            <a:ext cx="3591792" cy="341065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D51924D-24A7-FC9A-3FA8-ADDB82D391ED}"/>
              </a:ext>
            </a:extLst>
          </p:cNvPr>
          <p:cNvSpPr txBox="1"/>
          <p:nvPr/>
        </p:nvSpPr>
        <p:spPr>
          <a:xfrm>
            <a:off x="7130902" y="4787549"/>
            <a:ext cx="4500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/>
              <a:t>6)https://it.m.wikipedia.org/wiki/Bomba_atomica</a:t>
            </a:r>
          </a:p>
        </p:txBody>
      </p:sp>
    </p:spTree>
    <p:extLst>
      <p:ext uri="{BB962C8B-B14F-4D97-AF65-F5344CB8AC3E}">
        <p14:creationId xmlns:p14="http://schemas.microsoft.com/office/powerpoint/2010/main" val="261356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CB2413-3DDB-9D60-C8D5-861DE6407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62" y="18255"/>
            <a:ext cx="10515600" cy="1325563"/>
          </a:xfrm>
        </p:spPr>
        <p:txBody>
          <a:bodyPr/>
          <a:lstStyle/>
          <a:p>
            <a:r>
              <a:rPr lang="it-IT" dirty="0"/>
              <a:t>Cosa causa la bomba Atomica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80C3E0-D6EB-483D-A2E4-51EE1572A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61" y="921488"/>
            <a:ext cx="11770243" cy="4440312"/>
          </a:xfrm>
        </p:spPr>
        <p:txBody>
          <a:bodyPr/>
          <a:lstStyle/>
          <a:p>
            <a:r>
              <a:rPr lang="it-IT" dirty="0"/>
              <a:t>Uno tra i tanti danni che può causare la bomba atomica è la morte attraverso ustioni e la disgregazione del DNA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EEFA88F-8610-BAD9-6E7B-8726DAF67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620" y="1783567"/>
            <a:ext cx="6627627" cy="505617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31A82B5-D16F-3778-C2AB-BF070B0F5450}"/>
              </a:ext>
            </a:extLst>
          </p:cNvPr>
          <p:cNvSpPr txBox="1"/>
          <p:nvPr/>
        </p:nvSpPr>
        <p:spPr>
          <a:xfrm>
            <a:off x="5119576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2B4C9B7-7211-156B-AF6E-46D647407087}"/>
              </a:ext>
            </a:extLst>
          </p:cNvPr>
          <p:cNvSpPr txBox="1"/>
          <p:nvPr/>
        </p:nvSpPr>
        <p:spPr>
          <a:xfrm>
            <a:off x="8785150" y="5103674"/>
            <a:ext cx="3406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/>
              <a:t>7)https://it.m.wikipedia.org/wiki/Effetti_delle_esplosioni_nucleari#:~:text=I%20principali%20danni%20che%20questo,gli%20organismi%20animali%20°%20vegetali.</a:t>
            </a:r>
          </a:p>
        </p:txBody>
      </p:sp>
    </p:spTree>
    <p:extLst>
      <p:ext uri="{BB962C8B-B14F-4D97-AF65-F5344CB8AC3E}">
        <p14:creationId xmlns:p14="http://schemas.microsoft.com/office/powerpoint/2010/main" val="316099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EAF5CB-A4D3-2FF5-E83C-C7BC698D0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91" y="0"/>
            <a:ext cx="10334847" cy="1325563"/>
          </a:xfrm>
        </p:spPr>
        <p:txBody>
          <a:bodyPr/>
          <a:lstStyle/>
          <a:p>
            <a:r>
              <a:rPr lang="it-IT" dirty="0">
                <a:solidFill>
                  <a:srgbClr val="7030A0"/>
                </a:solidFill>
              </a:rPr>
              <a:t>La bomba Zar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B6098A-AF60-2095-DDC2-7E9B43BFB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9" y="884663"/>
            <a:ext cx="10515600" cy="4351338"/>
          </a:xfrm>
        </p:spPr>
        <p:txBody>
          <a:bodyPr/>
          <a:lstStyle/>
          <a:p>
            <a:r>
              <a:rPr lang="it-IT" dirty="0"/>
              <a:t>La bomba Zar è stata l’arma militare più conosciuta, scagliata sulle città di Hiroshima e Nagasaki nel 1945, che determinò la perdita del Giappone nella seconda guerra mondiale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C0AC015-DE73-2034-E985-44BACA17D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791" y="2300214"/>
            <a:ext cx="4282403" cy="446032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0CA358A-D458-FA21-1AA8-A468530880EC}"/>
              </a:ext>
            </a:extLst>
          </p:cNvPr>
          <p:cNvSpPr txBox="1"/>
          <p:nvPr/>
        </p:nvSpPr>
        <p:spPr>
          <a:xfrm>
            <a:off x="7082311" y="5751332"/>
            <a:ext cx="4989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/>
              <a:t>7)https://it.m.wikipedia.org/wiki/Bomba_Zar</a:t>
            </a:r>
          </a:p>
        </p:txBody>
      </p:sp>
    </p:spTree>
    <p:extLst>
      <p:ext uri="{BB962C8B-B14F-4D97-AF65-F5344CB8AC3E}">
        <p14:creationId xmlns:p14="http://schemas.microsoft.com/office/powerpoint/2010/main" val="359153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81AFD3-2CFE-692A-931F-08291F75E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443" y="1293628"/>
            <a:ext cx="9797903" cy="1325563"/>
          </a:xfr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/>
              <a:t>Le nostre considerazioni a riguardo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E6437C-B096-BD9D-4941-FDB37A766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663" y="2718945"/>
            <a:ext cx="10515600" cy="4679544"/>
          </a:xfrm>
        </p:spPr>
        <p:txBody>
          <a:bodyPr/>
          <a:lstStyle/>
          <a:p>
            <a:r>
              <a:rPr lang="it-IT" dirty="0"/>
              <a:t>Secondo noi la scienza ha sempre influito sulle guerra attraverso le bombe atomiche e tutti i gas soprattutto nella seconda guerra mondiale</a:t>
            </a:r>
          </a:p>
        </p:txBody>
      </p:sp>
    </p:spTree>
    <p:extLst>
      <p:ext uri="{BB962C8B-B14F-4D97-AF65-F5344CB8AC3E}">
        <p14:creationId xmlns:p14="http://schemas.microsoft.com/office/powerpoint/2010/main" val="8910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0983F6-2908-1257-36AE-E358D262F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852" y="515753"/>
            <a:ext cx="10515600" cy="1325563"/>
          </a:xfrm>
        </p:spPr>
        <p:txBody>
          <a:bodyPr/>
          <a:lstStyle/>
          <a:p>
            <a:r>
              <a:rPr lang="it-IT" dirty="0"/>
              <a:t>Grazie a tutti per l’attenzione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C37D0D-5FB5-60AB-A7FF-A2EFF40E6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223" y="2348392"/>
            <a:ext cx="10515600" cy="4351338"/>
          </a:xfrm>
        </p:spPr>
        <p:txBody>
          <a:bodyPr/>
          <a:lstStyle/>
          <a:p>
            <a:r>
              <a:rPr lang="it-IT" dirty="0"/>
              <a:t>Lavoro svolto da Anna Maria Sommella e Noemi Giaccio </a:t>
            </a:r>
          </a:p>
          <a:p>
            <a:endParaRPr lang="it-IT" dirty="0"/>
          </a:p>
          <a:p>
            <a:r>
              <a:rPr lang="it-IT" dirty="0"/>
              <a:t>1B plesso Mario Napoli</a:t>
            </a:r>
          </a:p>
        </p:txBody>
      </p:sp>
    </p:spTree>
    <p:extLst>
      <p:ext uri="{BB962C8B-B14F-4D97-AF65-F5344CB8AC3E}">
        <p14:creationId xmlns:p14="http://schemas.microsoft.com/office/powerpoint/2010/main" val="1488203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4C4ED7-9B3A-26B1-3AB8-F4AF46BB6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37" y="-26886"/>
            <a:ext cx="11353800" cy="1325563"/>
          </a:xfrm>
        </p:spPr>
        <p:txBody>
          <a:bodyPr/>
          <a:lstStyle/>
          <a:p>
            <a:r>
              <a:rPr lang="it-IT" dirty="0">
                <a:solidFill>
                  <a:schemeClr val="accent3"/>
                </a:solidFill>
              </a:rPr>
              <a:t>Che cos’è la scienza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D184C9-C849-DDD5-AD2B-534E4D0E1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77187"/>
            <a:ext cx="11504428" cy="983512"/>
          </a:xfrm>
        </p:spPr>
        <p:txBody>
          <a:bodyPr/>
          <a:lstStyle/>
          <a:p>
            <a:r>
              <a:rPr lang="it-IT" dirty="0"/>
              <a:t>La scienza è la disciplina che studia i fenomeni naturali che ci circondano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D12F3ED-918B-08A7-403A-10EF89F96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687" y="1860699"/>
            <a:ext cx="4965405" cy="436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12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ADA7E-3775-D378-903D-83646E9E1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it-IT" dirty="0">
                <a:solidFill>
                  <a:schemeClr val="tx2">
                    <a:lumMod val="50000"/>
                    <a:lumOff val="50000"/>
                  </a:schemeClr>
                </a:solidFill>
              </a:rPr>
              <a:t>Cos’è la guerra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27F672-8EAB-04C0-7294-0DA982D7A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90207"/>
            <a:ext cx="10515600" cy="4351338"/>
          </a:xfrm>
        </p:spPr>
        <p:txBody>
          <a:bodyPr/>
          <a:lstStyle/>
          <a:p>
            <a:r>
              <a:rPr lang="it-IT" dirty="0"/>
              <a:t>La guerra è un evento tra due popoli, spesso motivato da rivendicazioni territoriali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34C9A04-AD8C-0CA3-A265-3244B8EFA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36" y="2264686"/>
            <a:ext cx="4680351" cy="401574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E476176-953A-AE5F-2C25-F644238CF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350" y="2264686"/>
            <a:ext cx="5275384" cy="401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70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BFD8D8-7015-8AA4-7D63-1A777B93D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4116" y="88605"/>
            <a:ext cx="7265581" cy="1231605"/>
          </a:xfr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/>
              <a:t>La seconda guerra mondiale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A132B5-EFD7-C29B-1C95-A24F0C6DA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990" y="1462346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Una tra le tante cause delle guerre può essere per interesse di un territorio.</a:t>
            </a:r>
          </a:p>
          <a:p>
            <a:pPr marL="0" indent="0">
              <a:buNone/>
            </a:pPr>
            <a:r>
              <a:rPr lang="it-IT" dirty="0"/>
              <a:t>   La seconda guerra mondiale iniziò nel 1939 dopo che le forze       armate tedesche invasero la Polonia e terminò nel 1945 con la caduta della Germania e del Giappone.</a:t>
            </a:r>
          </a:p>
          <a:p>
            <a:pPr marL="0" indent="0">
              <a:buNone/>
            </a:pPr>
            <a:r>
              <a:rPr lang="it-IT" dirty="0"/>
              <a:t>Nel 1940 le forze armate di Hitler invasero la Francia, e il 14 giugno i tedeschi conquistarono Parigi e nello stesso anno l’Italia fascista entrò in guerra contro la Francia e l’ Inghilterra.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1)https://it.m.wikipedia.org/wiki/Seconda_guerra_mondiale</a:t>
            </a:r>
          </a:p>
        </p:txBody>
      </p:sp>
    </p:spTree>
    <p:extLst>
      <p:ext uri="{BB962C8B-B14F-4D97-AF65-F5344CB8AC3E}">
        <p14:creationId xmlns:p14="http://schemas.microsoft.com/office/powerpoint/2010/main" val="159310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9028E0-EF87-E30B-11E6-06FE4E9BD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83535"/>
            <a:ext cx="10515600" cy="1325563"/>
          </a:xfrm>
        </p:spPr>
        <p:txBody>
          <a:bodyPr/>
          <a:lstStyle/>
          <a:p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I gas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D38B1F-471F-D4A1-13A5-08C40E1B3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38323"/>
            <a:ext cx="10515600" cy="4351338"/>
          </a:xfrm>
        </p:spPr>
        <p:txBody>
          <a:bodyPr/>
          <a:lstStyle/>
          <a:p>
            <a:r>
              <a:rPr lang="it-IT" dirty="0"/>
              <a:t>I gas sono delle sostanze trovata in forma aeriforme o gassosa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2D24A4B-6842-FB60-8331-5A6F2551F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35" y="1255049"/>
            <a:ext cx="4635158" cy="422071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314861E-A358-ADF7-461C-8804C6182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279" y="2637282"/>
            <a:ext cx="6111100" cy="422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74513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640292-E3BB-C787-E999-0226C34EA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19666"/>
            <a:ext cx="10515600" cy="1325563"/>
          </a:xfrm>
        </p:spPr>
        <p:txBody>
          <a:bodyPr/>
          <a:lstStyle/>
          <a:p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I gas usati nella seconda guerra mondiale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CD238D-C5AB-1E42-0024-7B9B7F791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269" y="745811"/>
            <a:ext cx="7628860" cy="4351338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I gas più importanti utilizzati in guerra furono </a:t>
            </a:r>
          </a:p>
          <a:p>
            <a:endParaRPr lang="it-IT" dirty="0"/>
          </a:p>
          <a:p>
            <a:pPr marL="514350" indent="-514350">
              <a:buAutoNum type="arabicPeriod"/>
            </a:pPr>
            <a:r>
              <a:rPr lang="it-IT" dirty="0"/>
              <a:t>Gas Mostarda: è un gas velenoso usato nella prima guerra mondiale dai Tedeschi, e successivamente dagli italiani nella seconda guerra mondiale</a:t>
            </a:r>
          </a:p>
          <a:p>
            <a:pPr marL="514350" indent="-514350">
              <a:buAutoNum type="arabicPeriod"/>
            </a:pPr>
            <a:endParaRPr lang="it-IT" dirty="0"/>
          </a:p>
          <a:p>
            <a:pPr marL="0" indent="0">
              <a:buNone/>
            </a:pPr>
            <a:r>
              <a:rPr lang="it-IT" dirty="0"/>
              <a:t>2. Il Fosgene: è un gas utilizzato dai francesi nel 1915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3. L’iprite: fu usato come aggressore chimico dai Tedeschi nella prima guerra mondiale nella città di </a:t>
            </a:r>
            <a:r>
              <a:rPr lang="it-IT" dirty="0" err="1"/>
              <a:t>Ypres</a:t>
            </a:r>
            <a:r>
              <a:rPr lang="it-IT" dirty="0"/>
              <a:t> in Belgio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95B478D-ED56-3592-3193-64BB714C7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140" y="745811"/>
            <a:ext cx="3166123" cy="187688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E3F2F3C-D627-66BA-CF1F-8F3149E68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302" y="2699251"/>
            <a:ext cx="2740821" cy="169554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BF34D7D-7159-C14F-D2CB-0C4A26E45A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256" y="4518727"/>
            <a:ext cx="2864867" cy="215320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76DE4D4-BA17-96EB-DD8C-1A1724DB8A5A}"/>
              </a:ext>
            </a:extLst>
          </p:cNvPr>
          <p:cNvSpPr txBox="1"/>
          <p:nvPr/>
        </p:nvSpPr>
        <p:spPr>
          <a:xfrm>
            <a:off x="0" y="6302598"/>
            <a:ext cx="5227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>
                <a:hlinkClick r:id="rId5"/>
              </a:rPr>
              <a:t>2) https://museo</a:t>
            </a:r>
            <a:r>
              <a:rPr lang="it-IT" dirty="0"/>
              <a:t> della </a:t>
            </a:r>
            <a:r>
              <a:rPr lang="it-IT" dirty="0" err="1"/>
              <a:t>guerra.it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069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8EBA69-2683-B81B-FF19-96EDA572D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03" y="0"/>
            <a:ext cx="10515600" cy="1325563"/>
          </a:xfrm>
        </p:spPr>
        <p:txBody>
          <a:bodyPr/>
          <a:lstStyle/>
          <a:p>
            <a:r>
              <a:rPr lang="it-IT" dirty="0">
                <a:solidFill>
                  <a:srgbClr val="92D050"/>
                </a:solidFill>
              </a:rPr>
              <a:t>Come venivano usati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845BF4-3F88-8512-3D9F-24E49F4E8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71835"/>
            <a:ext cx="11353800" cy="139893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Il gas mostarda veniva preservato in bombe che quando lanciato nelle trincee rilasciava il gas, questo provocava l’avvelenamento 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BA88D02-27D7-E8C4-A338-2FF8746E9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0930"/>
            <a:ext cx="6161347" cy="4306185"/>
          </a:xfrm>
          <a:prstGeom prst="rect">
            <a:avLst/>
          </a:prstGeom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90A4847B-C454-4F21-E1FB-83DE6C7F1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889" y="1781461"/>
            <a:ext cx="11353800" cy="139893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ED8C383-C4D2-BA5B-35AB-D9A4B9EEAF8A}"/>
              </a:ext>
            </a:extLst>
          </p:cNvPr>
          <p:cNvSpPr txBox="1"/>
          <p:nvPr/>
        </p:nvSpPr>
        <p:spPr>
          <a:xfrm>
            <a:off x="5115146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3C375F4-2452-975F-4E7B-D231AB705006}"/>
              </a:ext>
            </a:extLst>
          </p:cNvPr>
          <p:cNvSpPr txBox="1"/>
          <p:nvPr/>
        </p:nvSpPr>
        <p:spPr>
          <a:xfrm>
            <a:off x="6308651" y="4827182"/>
            <a:ext cx="3827721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4794CF1-A933-611E-D9F6-318F79FF8E3E}"/>
              </a:ext>
            </a:extLst>
          </p:cNvPr>
          <p:cNvSpPr txBox="1"/>
          <p:nvPr/>
        </p:nvSpPr>
        <p:spPr>
          <a:xfrm>
            <a:off x="6308651" y="5741582"/>
            <a:ext cx="4135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/>
              <a:t>3) https://www.geopop.it/cose-il-gas-mostarda-come-funziona-e-perche-e-utilizzato-nella-guerra-chimica/</a:t>
            </a:r>
          </a:p>
        </p:txBody>
      </p:sp>
    </p:spTree>
    <p:extLst>
      <p:ext uri="{BB962C8B-B14F-4D97-AF65-F5344CB8AC3E}">
        <p14:creationId xmlns:p14="http://schemas.microsoft.com/office/powerpoint/2010/main" val="624087334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942EE6-456A-49D4-6F11-0412021A7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it-IT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Il fosgene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15B0C5-3CD5-FEB7-96AF-0D1BB6453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95276"/>
            <a:ext cx="10515600" cy="4351338"/>
          </a:xfrm>
        </p:spPr>
        <p:txBody>
          <a:bodyPr/>
          <a:lstStyle/>
          <a:p>
            <a:r>
              <a:rPr lang="it-IT" dirty="0"/>
              <a:t>Il fosgene non provoca effetti immediati e i sintomi si manifestano dalle 24 alle 72 ore dopo, i sintomi sono la dissoluzione delle membrane delle cellule, emorragie, shock e insufficienza respiratoria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AB98BD8-163E-7BB1-6FC4-5AB6646E7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54" y="2506662"/>
            <a:ext cx="7265581" cy="435133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9B2C407-28CF-EB90-DF69-3BB27715B5B3}"/>
              </a:ext>
            </a:extLst>
          </p:cNvPr>
          <p:cNvSpPr txBox="1"/>
          <p:nvPr/>
        </p:nvSpPr>
        <p:spPr>
          <a:xfrm>
            <a:off x="7644809" y="6255820"/>
            <a:ext cx="5362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/>
              <a:t>4) https://museodellaguerra.it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324C5B4-F7A4-812A-D8EA-FA8D209CC1EA}"/>
              </a:ext>
            </a:extLst>
          </p:cNvPr>
          <p:cNvSpPr txBox="1"/>
          <p:nvPr/>
        </p:nvSpPr>
        <p:spPr>
          <a:xfrm>
            <a:off x="5341088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35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648333-1581-23D8-4AEE-9DF4721CF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142999"/>
          </a:xfrm>
        </p:spPr>
        <p:txBody>
          <a:bodyPr/>
          <a:lstStyle/>
          <a:p>
            <a:r>
              <a:rPr lang="it-IT" dirty="0"/>
              <a:t>L’iprite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B085DB-EB42-64A7-F2F9-E6FCA4145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77555"/>
            <a:ext cx="10515600" cy="4351338"/>
          </a:xfrm>
        </p:spPr>
        <p:txBody>
          <a:bodyPr/>
          <a:lstStyle/>
          <a:p>
            <a:r>
              <a:rPr lang="it-IT" dirty="0"/>
              <a:t>L’iprite è un liquido velenoso incolore, i suoi vapori vanno attraverso i vestiti e provoca vesciche, necrosi, disturbi circolatori  e mutazioni del patrimonio genetico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D9E1A49-841F-42E4-EC81-90063ECC9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209" y="2020554"/>
            <a:ext cx="4298914" cy="470453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DA4B14D-3EE1-6564-AEE9-DFCAA600B532}"/>
              </a:ext>
            </a:extLst>
          </p:cNvPr>
          <p:cNvSpPr txBox="1"/>
          <p:nvPr/>
        </p:nvSpPr>
        <p:spPr>
          <a:xfrm>
            <a:off x="0" y="3493831"/>
            <a:ext cx="421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/>
              <a:t>5) </a:t>
            </a:r>
            <a:r>
              <a:rPr lang="it-IT" dirty="0">
                <a:hlinkClick r:id="rId3"/>
              </a:rPr>
              <a:t>https://museo</a:t>
            </a:r>
            <a:r>
              <a:rPr lang="it-IT" dirty="0"/>
              <a:t>dellaguerra.it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0CAC59B-8562-A10A-1301-047F41AC11F9}"/>
              </a:ext>
            </a:extLst>
          </p:cNvPr>
          <p:cNvSpPr txBox="1"/>
          <p:nvPr/>
        </p:nvSpPr>
        <p:spPr>
          <a:xfrm>
            <a:off x="6308651" y="5986165"/>
            <a:ext cx="4135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/>
              <a:t>3)https://museodellaguerra.it</a:t>
            </a:r>
          </a:p>
        </p:txBody>
      </p:sp>
    </p:spTree>
    <p:extLst>
      <p:ext uri="{BB962C8B-B14F-4D97-AF65-F5344CB8AC3E}">
        <p14:creationId xmlns:p14="http://schemas.microsoft.com/office/powerpoint/2010/main" val="296887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589</Words>
  <Application>Microsoft Office PowerPoint</Application>
  <PresentationFormat>Widescreen</PresentationFormat>
  <Paragraphs>52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Tema di Office</vt:lpstr>
      <vt:lpstr>La scienza ha sempre influito sulla guerra?</vt:lpstr>
      <vt:lpstr>Che cos’è la scienza</vt:lpstr>
      <vt:lpstr>Cos’è la guerra</vt:lpstr>
      <vt:lpstr>La seconda guerra mondiale </vt:lpstr>
      <vt:lpstr>I gas</vt:lpstr>
      <vt:lpstr>I gas usati nella seconda guerra mondiale</vt:lpstr>
      <vt:lpstr>Come venivano usati</vt:lpstr>
      <vt:lpstr>Il fosgene</vt:lpstr>
      <vt:lpstr>L’iprite</vt:lpstr>
      <vt:lpstr>La bomba Atomica</vt:lpstr>
      <vt:lpstr>Cosa causa la bomba Atomica </vt:lpstr>
      <vt:lpstr>La bomba Zar</vt:lpstr>
      <vt:lpstr>Le nostre considerazioni a riguardo</vt:lpstr>
      <vt:lpstr>Grazie a tutti per l’attenzione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 la scienza influisce sulla guerra</dc:title>
  <dc:creator>annamariasommella459@gmail.com</dc:creator>
  <cp:lastModifiedBy>Di lorenzo Di Lorenzo</cp:lastModifiedBy>
  <cp:revision>10</cp:revision>
  <dcterms:created xsi:type="dcterms:W3CDTF">2024-03-05T16:01:20Z</dcterms:created>
  <dcterms:modified xsi:type="dcterms:W3CDTF">2024-04-15T15:32:49Z</dcterms:modified>
</cp:coreProperties>
</file>