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59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ADFEC-448A-86A8-3809-7473EF25A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C55719-B085-13EF-4E7D-2B8E4BF64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67B604-A0A7-B5C9-8446-12E90ADF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C4C2-6E3E-4446-98E4-FF67A6D91F58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8F26D4-0D44-6847-A66F-28708746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1CCB07-FA59-33F9-7645-AE40AA0C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BAE-6544-495B-A1A5-41223E331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85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5CB1F-154B-A948-497F-12F5DDC1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B25A75F-4F6D-BE3E-9FF4-0A1D4A3D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195219-4678-3988-4E6B-D89DC1DE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C4C2-6E3E-4446-98E4-FF67A6D91F58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DB34DE-DBC2-305A-CE50-C20F8B83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9D70EF-04CD-8FD3-A5FB-D35B79CD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BAE-6544-495B-A1A5-41223E331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16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627252-15B7-03F7-7C90-5BF7E9B43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E04540-91F1-1D1A-AD54-C13062A1C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00FD43-51BA-85FD-7D5B-F5C89B25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C4C2-6E3E-4446-98E4-FF67A6D91F58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6CEEDA-9D11-178A-18B4-51457617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7D2085-003B-304A-A9C5-34ED5300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BAE-6544-495B-A1A5-41223E331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77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9519D-0157-EA3D-F254-58CDBF5A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6FC3EA-6D11-1D2A-74F1-06A28962A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805325-C600-1D6C-E2CC-4F777A1B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C4C2-6E3E-4446-98E4-FF67A6D91F58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7E04E2-D8D8-E379-1641-DC583F9C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77390B-CF9D-BF5C-3851-23D747C2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BAE-6544-495B-A1A5-41223E331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29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3F684-61A9-DEC6-BF48-D4730CA1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8D999C-98B6-2C01-9732-80D33CF0E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5E0407-A2F8-3DA7-41B8-AD9F64C3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C4C2-6E3E-4446-98E4-FF67A6D91F58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20D4BB-E8F7-E83C-1992-FF70E4FF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F353B5-7760-41BE-B72B-21DD987E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BAE-6544-495B-A1A5-41223E331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29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A4D4D5-F69A-8B16-839C-7E7ED52F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7FE366-8520-EA4B-A6A8-9C8C842CA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301D77-2513-7BC3-F7A5-01A60D98D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CA46FA-EDA1-AC50-657D-B3A009C77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C4C2-6E3E-4446-98E4-FF67A6D91F58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9DAE4E-4257-6328-6BE4-51446157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FB7813-97D8-1A3E-48E4-EF10AB3F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BAE-6544-495B-A1A5-41223E331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62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F4DF83-29FD-130C-CC05-AF80798C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28DC26-A7C6-6F21-336F-E11B3A9E8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96D0C0-9AC8-E3C0-98AF-68F13CA98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89AEA96-C33A-8EF5-16B9-6103A0C6E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F9A7878-6E19-7CCA-C2D9-853423C77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5470165-A4EB-AC47-7698-5FF41251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C4C2-6E3E-4446-98E4-FF67A6D91F58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EDFC0F3-576F-06F1-6D4F-04D9D9CC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5B9B7B-0CC4-26BC-A002-F0734774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BAE-6544-495B-A1A5-41223E331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55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AE799B-6AE4-3B83-ED3E-9537B635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ACB2C46-ED5E-4130-EF03-B706B855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C4C2-6E3E-4446-98E4-FF67A6D91F58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9CA1A6-E518-B3EC-DF15-0005FE5C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F8439D-4ECF-C2EF-BD9B-69C2D7DC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BAE-6544-495B-A1A5-41223E331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99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EF5A07-1102-0A5F-D6AF-0EEB74E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C4C2-6E3E-4446-98E4-FF67A6D91F58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DADD5F-6A98-97D6-320D-079DC41E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03A51B-365D-E8B9-D8C7-C5F3F2DB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BAE-6544-495B-A1A5-41223E331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77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ABB908-8459-BBF2-4EEF-AD517857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AEFB0F-F097-FD64-88D7-CA0463532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DE3FCD3-6838-513F-24ED-E88F1359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7797FE-BAC7-1796-2FD0-4EE813C2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C4C2-6E3E-4446-98E4-FF67A6D91F58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3E6DE2-9367-2F05-F68A-501BCBA6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C5B68B-8B50-1B0E-BB9B-E827E552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BAE-6544-495B-A1A5-41223E331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49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286B8D-34E6-493E-D7D4-E7766CE0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ABDABD-21CF-0875-BC87-ABCC42EC0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700A85-F020-6215-34A9-BD71DAB7D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3B42F7-1794-829C-B478-3BA01C33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C4C2-6E3E-4446-98E4-FF67A6D91F58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EE97D9-F460-A3FE-67D1-588AD2BC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8A0107-2C15-5202-2AA7-FC6DE942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BAE-6544-495B-A1A5-41223E331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64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08EBEF5-82DB-C3D8-DFC2-F2B34EC8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DECC76-3B0B-D6AF-F109-DB9CE9515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8BF291-A7A0-957B-8806-02F2DB2B5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A4C4C2-6E3E-4446-98E4-FF67A6D91F58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25A2EF-69BD-D0BB-3C42-4E6FB4A9C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A228ED-BC07-2250-D5B9-1C27699FD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5F0BAE-6544-495B-A1A5-41223E331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80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81398B-6A8B-325A-B44F-CA38F1CE1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I.C. PAOLO DI TARSO </a:t>
            </a:r>
            <a:br>
              <a:rPr lang="it-IT" dirty="0"/>
            </a:br>
            <a:r>
              <a:rPr lang="it-IT" dirty="0"/>
              <a:t>CLASSE 1B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FDE5E2-010E-CCCE-471A-1414AB49F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PREMIO ISSA XVI </a:t>
            </a:r>
          </a:p>
          <a:p>
            <a:endParaRPr lang="it-IT" dirty="0"/>
          </a:p>
          <a:p>
            <a:r>
              <a:rPr lang="it-IT" dirty="0"/>
              <a:t>«CAMPI FLEGREI: UN LABORATORIO A CIELO APERTO»</a:t>
            </a:r>
          </a:p>
          <a:p>
            <a:r>
              <a:rPr lang="it-IT" dirty="0"/>
              <a:t>A.A. 2025/2026</a:t>
            </a:r>
          </a:p>
        </p:txBody>
      </p:sp>
    </p:spTree>
    <p:extLst>
      <p:ext uri="{BB962C8B-B14F-4D97-AF65-F5344CB8AC3E}">
        <p14:creationId xmlns:p14="http://schemas.microsoft.com/office/powerpoint/2010/main" val="92493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441FF0-F82C-EA6B-D8D2-2C218F94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CAMPI FLEGREI PER NOI SONO UN LABORATORIO A CIELO APERTO.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2172E0D-3546-6538-CD1F-A40E2D4F7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8" y="2324019"/>
            <a:ext cx="2695600" cy="359413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C3D7795-3B80-1A63-1CA7-476786A13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64" y="2212778"/>
            <a:ext cx="2243113" cy="299081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9E94278-D3DB-6FBA-18D8-AA9DCDE6D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61" y="2358270"/>
            <a:ext cx="3150444" cy="420059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0C9D4CC-73BC-39D9-4DC2-01A4FE545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96" y="2722907"/>
            <a:ext cx="2097268" cy="27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2E36D1-FEB3-3771-4FB6-538A17561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56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59846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398469-1679-D999-45E4-ACAC7A0C1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1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Con i ragazzi della 1B abbiamo svolto attività laboratoriali guardando al nostro territorio: i Campi Flegrei.</a:t>
            </a:r>
          </a:p>
          <a:p>
            <a:pPr marL="0" indent="0">
              <a:buNone/>
            </a:pPr>
            <a:r>
              <a:rPr lang="it-IT" dirty="0"/>
              <a:t>Viviamo Bacoli a 360° ogni giorno… bellezze, mare, natura, cultura, bradisismo. </a:t>
            </a:r>
          </a:p>
          <a:p>
            <a:pPr marL="0" indent="0">
              <a:buNone/>
            </a:pPr>
            <a:r>
              <a:rPr lang="it-IT" dirty="0"/>
              <a:t>Abbiamo raccolto le acque dai nostri laghi: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73241B-9993-FB55-34EA-A7DEBD733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80" y="2681543"/>
            <a:ext cx="2752639" cy="39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9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1737F6-FEF6-6642-CD9F-F112855AD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29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Di ciascuno di essi abbiamo rilevato il pH. </a:t>
            </a:r>
          </a:p>
          <a:p>
            <a:pPr marL="0" indent="0">
              <a:buNone/>
            </a:pPr>
            <a:r>
              <a:rPr lang="it-IT" dirty="0"/>
              <a:t>Laghi costieri e laghi vulcanici: che meraviglia!</a:t>
            </a:r>
          </a:p>
          <a:p>
            <a:pPr marL="0" indent="0">
              <a:buNone/>
            </a:pPr>
            <a:r>
              <a:rPr lang="it-IT" dirty="0"/>
              <a:t>La nostra è una terra di terme e fanghi: se già gli antichi romani ne sfruttavano i benefici perché nei secoli non approfondirne le caratteristiche</a:t>
            </a:r>
            <a:r>
              <a:rPr lang="it-IT" sz="2400" dirty="0"/>
              <a:t>?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D320A69-9AB7-DC35-13EC-C5367BDBA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30" y="2756527"/>
            <a:ext cx="5394339" cy="372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7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6F943D-7B7F-100D-14EE-71A5B88D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E2F4E7E-32EF-F00F-28B5-B1E58F9C8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1" y="365125"/>
            <a:ext cx="6459118" cy="291064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D26BCBF-DDA8-F5D2-04F5-83031CCF8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809" y="365125"/>
            <a:ext cx="2454775" cy="544748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92D4A39-8A2D-6277-2B71-C9D06441A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31" y="3429000"/>
            <a:ext cx="154519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1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C2E2C4-4D7D-6369-76F0-5E3CF1FB3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E allora misuriamo il pH del fango e usiamo l’essiccato per fare il sapone con glicerina, aromi e coloranti naturali!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979BC5F-AE8F-E51A-0517-5773FC289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99" y="1400783"/>
            <a:ext cx="3472775" cy="46303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2C7647D-46F1-40FC-2CEB-1727680C5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26" y="1507787"/>
            <a:ext cx="3093396" cy="41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2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3DC3A8-5B21-D684-3906-02AAB715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B961991C-C86A-912E-19CC-CB2762669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9" y="240017"/>
            <a:ext cx="1884683" cy="251291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AC34B02-EF47-E9E6-DA2B-1C5D1C1A4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19" y="49989"/>
            <a:ext cx="2416082" cy="322144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E3F8C7E-3D7E-3660-3DD2-0FAD30C32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298" y="277237"/>
            <a:ext cx="2023126" cy="269750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DE03452-692D-017C-AB2E-41BA5FE95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00" y="262647"/>
            <a:ext cx="1867711" cy="249028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109DA98-7280-FAD1-77A3-54B03F4AF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81" y="262647"/>
            <a:ext cx="1583177" cy="211090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B18B7A1-65A8-B301-5BBA-9B1F0B9DC7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0" y="2895903"/>
            <a:ext cx="2023126" cy="269750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DB606461-845E-B406-2820-421552CE2D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22" y="3429000"/>
            <a:ext cx="1962555" cy="261674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3EC30028-5846-8FD9-3287-5209418339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53" y="3373910"/>
            <a:ext cx="1845824" cy="246109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3982ECA6-5402-8354-2ED2-AE6DAC964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53" y="3813243"/>
            <a:ext cx="1845824" cy="246109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9F6B9F50-E9B4-BCB9-8A55-8D6C9C9158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731" y="3015575"/>
            <a:ext cx="2444075" cy="32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BD4F66-ADF9-4E9D-1F4C-8CE3803D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41EE712-71DD-ED47-57C5-6F8C1DD0B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3" y="240017"/>
            <a:ext cx="3263503" cy="435133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B7D2F05-FA11-E7B1-2799-53CA783D8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33" y="365126"/>
            <a:ext cx="2111865" cy="281582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644D0D2-6C53-61D4-E988-6D331604A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24" y="365125"/>
            <a:ext cx="2060795" cy="274772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B53B331-8D55-E921-A9B9-B12B1C2F65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333" y="3293150"/>
            <a:ext cx="2235893" cy="298119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CBB9458-85F0-52BD-32D9-794305E29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65" y="3526614"/>
            <a:ext cx="2060795" cy="274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7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03291B-4703-9EEA-A816-BA297D6B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E3AAC6A6-F45E-2E94-23AE-AE0FDE608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42" y="613519"/>
            <a:ext cx="4409516" cy="58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9F31D0-67E0-4CF1-B24A-F3BC30E2D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44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Costruzione modellino lago vulcanico e lago costiero: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01B95B-395B-D91B-08BF-35EACCA4C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50" y="1079369"/>
            <a:ext cx="2644487" cy="469926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EF3AB09-879A-49E0-1468-352A80C65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16" y="1079369"/>
            <a:ext cx="3199222" cy="42656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F794278-4A2C-C107-0B92-CEFD09E22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52" y="1588417"/>
            <a:ext cx="2110426" cy="28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1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162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Tema di Office</vt:lpstr>
      <vt:lpstr>I.C. PAOLO DI TARSO  CLASSE 1B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CAMPI FLEGREI PER NOI SONO UN LABORATORIO A CIELO APERTO.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Roberto Rizzo</dc:creator>
  <cp:lastModifiedBy>Roberto Rizzo</cp:lastModifiedBy>
  <cp:revision>1</cp:revision>
  <dcterms:created xsi:type="dcterms:W3CDTF">2026-05-28T10:19:21Z</dcterms:created>
  <dcterms:modified xsi:type="dcterms:W3CDTF">2026-05-28T11:31:24Z</dcterms:modified>
</cp:coreProperties>
</file>