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DCA36B-3638-FF2B-85B0-4F9CB2B35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671ADA-3DBE-1618-07B5-1C77870D8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0B1635-4D7B-541A-BA7C-C231FDFF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3F1F-B52E-4334-8335-A3E1EF5C17CC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B1D834-5F0F-9478-40B6-741B712F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BCC4CF-BFE7-9ECB-B478-FFE6855E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927-6077-4688-95B1-D73DBEF40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34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28B478-786D-3B8F-71F1-D73D0B63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3924847-0338-9979-C0A1-D03F86C8A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690107-48F6-8A07-1AA3-4A638D8B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3F1F-B52E-4334-8335-A3E1EF5C17CC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5F4C39-74BA-036C-E940-242DFF66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E3A5BB-B730-ED8D-DDDB-844D7251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927-6077-4688-95B1-D73DBEF40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56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3F7FF0E-311E-4491-4343-47A893CF5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4709B6-1DE5-1D4D-7979-F95BDA18F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9000C8-D243-F978-B6BC-F7A21FBA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3F1F-B52E-4334-8335-A3E1EF5C17CC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D1B981-7106-F906-FD66-0681006E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E66B35-3467-54E7-A762-12D7E1E0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927-6077-4688-95B1-D73DBEF40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83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7E80B-E4D7-D41A-F447-35821E0C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F8AFDA-B27A-8CA1-A39E-C1F09C5C4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7E016E-01F0-2BA3-9502-32133BAA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3F1F-B52E-4334-8335-A3E1EF5C17CC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AF3315-20CF-80B6-FA7E-A2BE7F38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EFD244-B335-AE50-8CAB-156993E4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927-6077-4688-95B1-D73DBEF40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12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C5B509-15DC-D7C6-DEB1-224FF70AC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EB5ACE-77BB-1235-90D1-B5B2D11CE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F42862-6E53-0FD2-754D-D2AD54DE7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3F1F-B52E-4334-8335-A3E1EF5C17CC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820510-0813-2D65-979C-443099EE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921523-B6D8-E4B3-EEE0-41A20C1A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927-6077-4688-95B1-D73DBEF40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3FE112-C293-222B-DED5-3BBC8C9F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EB835C-7670-7817-28F7-0D34010AF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0CF0DF-9448-2C5F-0FE9-40FCC8280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F427DB-0E2A-579C-B44A-D6868AED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3F1F-B52E-4334-8335-A3E1EF5C17CC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ECCF6E-C4FB-CFB5-5623-F068AA34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33B038-28C9-8743-689B-C74D7006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927-6077-4688-95B1-D73DBEF40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85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C7F11F-7FC7-7812-64E2-5A8BB6842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86D9F-EB08-F2D7-9C1F-DF8384AE8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B8D0A3-CF2F-5BD0-DE3E-C8E84E1F8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8C8CB50-37B5-8EB4-6317-5E0C73139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ABFBC3F-DFEE-4021-CD9B-0F285AEF1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9DE32FC-82F7-6EBE-3D03-C761BFD0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3F1F-B52E-4334-8335-A3E1EF5C17CC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EF53DB6-3640-E2EC-7E6F-B2115F7E8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ACE0E65-3BB4-DD48-25FE-9E0642E1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927-6077-4688-95B1-D73DBEF40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99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0EF80A-C238-4C97-CF22-3E9C873B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08567E3-C3B6-44B3-5C54-5DD23E62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3F1F-B52E-4334-8335-A3E1EF5C17CC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7D0E8A3-1EF8-131B-6077-FD2DBF4D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FB921A-072F-28C6-6145-8CC9812E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927-6077-4688-95B1-D73DBEF40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14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96834B0-ECA6-0E9E-ED84-23AA0DAFE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3F1F-B52E-4334-8335-A3E1EF5C17CC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F7C9F9-27E2-80CF-27AA-F160CA99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C36D17-2ECC-FFAF-7BFC-62426220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927-6077-4688-95B1-D73DBEF40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51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BBF261-D1AF-138B-5AD0-E554B1BE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895B73-80A0-E885-C0DA-B615C947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CE8714-D795-8FD4-1D2A-3882EA6B7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5B9FC1-25C9-5B8D-5689-EC7489855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3F1F-B52E-4334-8335-A3E1EF5C17CC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CDFE39-AC70-CEA3-546E-0AF8CF26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684E21-B216-ACC0-650B-E1E6E5D3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927-6077-4688-95B1-D73DBEF40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29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FBCFB-C8F7-6F52-C67A-1DBE24924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18B5696-1B3F-C5D3-E562-1052FB15A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7B0F48-4F5F-817D-79EF-075611C78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A69460-D2BB-B74A-B3FB-FFC2646C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3F1F-B52E-4334-8335-A3E1EF5C17CC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D67F6C-CA1D-FA72-C874-C518BC21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C22ED3-43A8-E9CD-78CC-33637275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927-6077-4688-95B1-D73DBEF40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93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1494311-04EE-35D1-B65F-2364ACE3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04D5D3-68F8-07AF-2BE0-36841B848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A910B6-792F-FDA0-6EE7-119CFDD1D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E3F1F-B52E-4334-8335-A3E1EF5C17CC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830AFC-C262-7D2A-5AF0-76D86CF16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5F623A-B021-E131-A0A7-4F083C3C1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A927-6077-4688-95B1-D73DBEF40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73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A9020E0-0465-862B-8E65-A28707648D12}"/>
              </a:ext>
            </a:extLst>
          </p:cNvPr>
          <p:cNvSpPr/>
          <p:nvPr/>
        </p:nvSpPr>
        <p:spPr>
          <a:xfrm>
            <a:off x="1556252" y="2171006"/>
            <a:ext cx="8373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LAMPADA A LAVA FAI-DA-TE</a:t>
            </a:r>
            <a:endParaRPr lang="it-IT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177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35BFA9-B130-806C-88CF-B0EE20C0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F62CAC-8B2F-0814-68F5-5411C5F6B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8F43F83-5F19-3245-D886-A997BD4465FC}"/>
              </a:ext>
            </a:extLst>
          </p:cNvPr>
          <p:cNvSpPr/>
          <p:nvPr/>
        </p:nvSpPr>
        <p:spPr>
          <a:xfrm>
            <a:off x="980541" y="496509"/>
            <a:ext cx="3343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Occorrenti: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569837-F392-3E36-AB80-A4A20C270A25}"/>
              </a:ext>
            </a:extLst>
          </p:cNvPr>
          <p:cNvSpPr txBox="1"/>
          <p:nvPr/>
        </p:nvSpPr>
        <p:spPr>
          <a:xfrm>
            <a:off x="717457" y="1506022"/>
            <a:ext cx="60073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Recipiente trasparente;</a:t>
            </a:r>
          </a:p>
          <a:p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Olio di semi di girasole;</a:t>
            </a:r>
          </a:p>
          <a:p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Bicarbonato di sodio;</a:t>
            </a:r>
          </a:p>
          <a:p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Aceto;</a:t>
            </a:r>
          </a:p>
          <a:p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Colorante alimentare di qualsiasi colore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351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375D72-79D6-5E1F-E826-2FABCBB2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85D60EF-3FDC-55BD-B850-1A8087123237}"/>
              </a:ext>
            </a:extLst>
          </p:cNvPr>
          <p:cNvSpPr/>
          <p:nvPr/>
        </p:nvSpPr>
        <p:spPr>
          <a:xfrm>
            <a:off x="3679665" y="104577"/>
            <a:ext cx="4832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PROCEDIMENTO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A2E123-5970-C146-F8BE-A61D01A12B05}"/>
              </a:ext>
            </a:extLst>
          </p:cNvPr>
          <p:cNvSpPr txBox="1"/>
          <p:nvPr/>
        </p:nvSpPr>
        <p:spPr>
          <a:xfrm>
            <a:off x="258986" y="1288455"/>
            <a:ext cx="846853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Aggiungere 3-4 cucchiai di bicarbonato nel recipiente;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Aggiungere l’olio;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Mischiare aceto e colorante;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Versare l’aceto con il colorante nel recipiente;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Godersi la reazione.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6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CECEE-4584-B5BE-E0BD-EEDD48B8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WhatsApp Video 2026-05-28 at 20.41.07">
            <a:hlinkClick r:id="" action="ppaction://media"/>
            <a:extLst>
              <a:ext uri="{FF2B5EF4-FFF2-40B4-BE49-F238E27FC236}">
                <a16:creationId xmlns:a16="http://schemas.microsoft.com/office/drawing/2014/main" id="{8DEE2992-B533-89D7-BD23-1F76947C860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6788" y="1825625"/>
            <a:ext cx="7720012" cy="4351338"/>
          </a:xfr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3609010-AE77-5371-D86C-D9BAAD61DD74}"/>
              </a:ext>
            </a:extLst>
          </p:cNvPr>
          <p:cNvSpPr/>
          <p:nvPr/>
        </p:nvSpPr>
        <p:spPr>
          <a:xfrm>
            <a:off x="4306505" y="479774"/>
            <a:ext cx="314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RISULTATO</a:t>
            </a:r>
          </a:p>
        </p:txBody>
      </p:sp>
    </p:spTree>
    <p:extLst>
      <p:ext uri="{BB962C8B-B14F-4D97-AF65-F5344CB8AC3E}">
        <p14:creationId xmlns:p14="http://schemas.microsoft.com/office/powerpoint/2010/main" val="372221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CF825F6E-1DA8-FD38-4B85-F9D35E39C7A3}"/>
              </a:ext>
            </a:extLst>
          </p:cNvPr>
          <p:cNvSpPr/>
          <p:nvPr/>
        </p:nvSpPr>
        <p:spPr>
          <a:xfrm>
            <a:off x="2681782" y="566241"/>
            <a:ext cx="6553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MA COME FUNZIONA?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35DBD6-F41D-D982-8B0F-C64393641753}"/>
              </a:ext>
            </a:extLst>
          </p:cNvPr>
          <p:cNvSpPr txBox="1"/>
          <p:nvPr/>
        </p:nvSpPr>
        <p:spPr>
          <a:xfrm>
            <a:off x="167149" y="1710813"/>
            <a:ext cx="113071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L’olio e l’aceto non si uniscono poiché l’olio è idrofobico ( l’aceto contiene acqua)</a:t>
            </a:r>
          </a:p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l’aceto essendo più denso dell’olio scivola sul fondo formando due strati separati.</a:t>
            </a:r>
          </a:p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bicarbonato sul fondo reagisce con l’aceto creando anidride carbonica che si attacca alle gocce di aceto e </a:t>
            </a:r>
          </a:p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trascina verso l’alto.</a:t>
            </a:r>
          </a:p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volta salita in superfice la bolla di gas scoppia e la goccia di aceto torna sul fondo rinnovando il ciclo.</a:t>
            </a:r>
          </a:p>
        </p:txBody>
      </p:sp>
    </p:spTree>
    <p:extLst>
      <p:ext uri="{BB962C8B-B14F-4D97-AF65-F5344CB8AC3E}">
        <p14:creationId xmlns:p14="http://schemas.microsoft.com/office/powerpoint/2010/main" val="276098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B7C740D-F9AF-9A1A-C968-722AAACA4E41}"/>
              </a:ext>
            </a:extLst>
          </p:cNvPr>
          <p:cNvSpPr/>
          <p:nvPr/>
        </p:nvSpPr>
        <p:spPr>
          <a:xfrm>
            <a:off x="4476351" y="186349"/>
            <a:ext cx="3184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CURIOSITÀ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CBCB20-32C0-B895-D64F-AE47C94D3A67}"/>
              </a:ext>
            </a:extLst>
          </p:cNvPr>
          <p:cNvSpPr txBox="1"/>
          <p:nvPr/>
        </p:nvSpPr>
        <p:spPr>
          <a:xfrm>
            <a:off x="186812" y="1109678"/>
            <a:ext cx="12162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segreto del successo visivo sta nel colorante alimentare che passa nell’olio senza colorarlo;</a:t>
            </a:r>
          </a:p>
          <a:p>
            <a:pPr marL="342900" indent="-342900">
              <a:buAutoNum type="arabicParenR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L’effetto «A rallentatore» è dato alla viscosità dell’olio che è più viscido e denso dell’aria e quindi frena la  risalita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Delle bolle creando un effetto rilassante e a tratti ipnotico.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3) A differenza degli altri esperimenti questo è infinito o quasi perché di solito gli altri esperimenti alterano per sempre 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Gli ingredienti questo è un ciclo fisico;  una volta che il bicarbonato ha smesso di frizzare olio e aceto tornano a separarsi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Perfettamente come all’inizio e basta aggiungere altro bicarbonato per riattivare l’effetto.</a:t>
            </a:r>
          </a:p>
        </p:txBody>
      </p:sp>
    </p:spTree>
    <p:extLst>
      <p:ext uri="{BB962C8B-B14F-4D97-AF65-F5344CB8AC3E}">
        <p14:creationId xmlns:p14="http://schemas.microsoft.com/office/powerpoint/2010/main" val="112845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A07B6-7944-5C43-335C-088DB36F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7FE472-1B6B-E6C2-4E52-49A8F2B4C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A7F8355-5B92-D166-08F9-0DBA72256BBB}"/>
              </a:ext>
            </a:extLst>
          </p:cNvPr>
          <p:cNvSpPr/>
          <p:nvPr/>
        </p:nvSpPr>
        <p:spPr>
          <a:xfrm>
            <a:off x="2427784" y="1148367"/>
            <a:ext cx="7336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GRAZIE DELL’ATTENZIONE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366DE3-3F12-93A5-69DB-BDC5BF60989F}"/>
              </a:ext>
            </a:extLst>
          </p:cNvPr>
          <p:cNvSpPr txBox="1"/>
          <p:nvPr/>
        </p:nvSpPr>
        <p:spPr>
          <a:xfrm>
            <a:off x="599767" y="2531773"/>
            <a:ext cx="53545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LAVORO SVOLTO DA:</a:t>
            </a:r>
          </a:p>
          <a:p>
            <a:r>
              <a:rPr lang="it-IT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ANGELO GRASSO</a:t>
            </a:r>
          </a:p>
        </p:txBody>
      </p:sp>
    </p:spTree>
    <p:extLst>
      <p:ext uri="{BB962C8B-B14F-4D97-AF65-F5344CB8AC3E}">
        <p14:creationId xmlns:p14="http://schemas.microsoft.com/office/powerpoint/2010/main" val="191924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249</Words>
  <Application>Microsoft Office PowerPoint</Application>
  <PresentationFormat>Widescreen</PresentationFormat>
  <Paragraphs>30</Paragraphs>
  <Slides>7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grassoangelo04@gmail.com</dc:creator>
  <cp:lastModifiedBy>grassoangelo04@gmail.com</cp:lastModifiedBy>
  <cp:revision>1</cp:revision>
  <dcterms:created xsi:type="dcterms:W3CDTF">2026-05-28T19:17:29Z</dcterms:created>
  <dcterms:modified xsi:type="dcterms:W3CDTF">2026-05-28T19:41:11Z</dcterms:modified>
</cp:coreProperties>
</file>